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72" r:id="rId2"/>
    <p:sldId id="259" r:id="rId3"/>
    <p:sldId id="261" r:id="rId4"/>
    <p:sldId id="285" r:id="rId5"/>
    <p:sldId id="288" r:id="rId6"/>
    <p:sldId id="290" r:id="rId7"/>
    <p:sldId id="291" r:id="rId8"/>
    <p:sldId id="262" r:id="rId9"/>
    <p:sldId id="295" r:id="rId10"/>
    <p:sldId id="294" r:id="rId11"/>
    <p:sldId id="282" r:id="rId12"/>
    <p:sldId id="292" r:id="rId13"/>
    <p:sldId id="280" r:id="rId14"/>
    <p:sldId id="296" r:id="rId15"/>
    <p:sldId id="281" r:id="rId16"/>
    <p:sldId id="2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B6C8DB-76CA-4C57-AFE3-B01F5A10EBF5}" v="77" dt="2023-09-22T20:16:17.886"/>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30"/>
  </p:normalViewPr>
  <p:slideViewPr>
    <p:cSldViewPr snapToGrid="0">
      <p:cViewPr varScale="1">
        <p:scale>
          <a:sx n="114" d="100"/>
          <a:sy n="114" d="100"/>
        </p:scale>
        <p:origin x="414" y="102"/>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dal Howe" userId="098baa69-2f47-49d4-8e7e-08221f1e27b2" providerId="ADAL" clId="{55B6C8DB-76CA-4C57-AFE3-B01F5A10EBF5}"/>
    <pc:docChg chg="undo redo custSel addSld delSld modSld sldOrd">
      <pc:chgData name="Kendal Howe" userId="098baa69-2f47-49d4-8e7e-08221f1e27b2" providerId="ADAL" clId="{55B6C8DB-76CA-4C57-AFE3-B01F5A10EBF5}" dt="2023-09-22T17:49:30.410" v="7461" actId="20577"/>
      <pc:docMkLst>
        <pc:docMk/>
      </pc:docMkLst>
      <pc:sldChg chg="addSp modSp mod">
        <pc:chgData name="Kendal Howe" userId="098baa69-2f47-49d4-8e7e-08221f1e27b2" providerId="ADAL" clId="{55B6C8DB-76CA-4C57-AFE3-B01F5A10EBF5}" dt="2023-08-29T20:58:34.095" v="2618" actId="1076"/>
        <pc:sldMkLst>
          <pc:docMk/>
          <pc:sldMk cId="3435077016" sldId="259"/>
        </pc:sldMkLst>
        <pc:spChg chg="add mod">
          <ac:chgData name="Kendal Howe" userId="098baa69-2f47-49d4-8e7e-08221f1e27b2" providerId="ADAL" clId="{55B6C8DB-76CA-4C57-AFE3-B01F5A10EBF5}" dt="2023-08-29T20:58:21.279" v="2616" actId="164"/>
          <ac:spMkLst>
            <pc:docMk/>
            <pc:sldMk cId="3435077016" sldId="259"/>
            <ac:spMk id="4" creationId="{62595E70-15DF-CA43-6CBD-220D836ED937}"/>
          </ac:spMkLst>
        </pc:spChg>
        <pc:grpChg chg="add mod">
          <ac:chgData name="Kendal Howe" userId="098baa69-2f47-49d4-8e7e-08221f1e27b2" providerId="ADAL" clId="{55B6C8DB-76CA-4C57-AFE3-B01F5A10EBF5}" dt="2023-08-29T20:58:34.095" v="2618" actId="1076"/>
          <ac:grpSpMkLst>
            <pc:docMk/>
            <pc:sldMk cId="3435077016" sldId="259"/>
            <ac:grpSpMk id="5" creationId="{3169F92D-A5C5-19AB-867F-25854C1196BB}"/>
          </ac:grpSpMkLst>
        </pc:grpChg>
        <pc:picChg chg="add mod">
          <ac:chgData name="Kendal Howe" userId="098baa69-2f47-49d4-8e7e-08221f1e27b2" providerId="ADAL" clId="{55B6C8DB-76CA-4C57-AFE3-B01F5A10EBF5}" dt="2023-08-29T20:58:21.279" v="2616" actId="164"/>
          <ac:picMkLst>
            <pc:docMk/>
            <pc:sldMk cId="3435077016" sldId="259"/>
            <ac:picMk id="3" creationId="{6C633FC4-7C3D-F42E-30A8-5DF3B16B4AE0}"/>
          </ac:picMkLst>
        </pc:picChg>
      </pc:sldChg>
      <pc:sldChg chg="addSp modSp mod">
        <pc:chgData name="Kendal Howe" userId="098baa69-2f47-49d4-8e7e-08221f1e27b2" providerId="ADAL" clId="{55B6C8DB-76CA-4C57-AFE3-B01F5A10EBF5}" dt="2023-07-11T17:08:15.841" v="1867" actId="1076"/>
        <pc:sldMkLst>
          <pc:docMk/>
          <pc:sldMk cId="2752853293" sldId="262"/>
        </pc:sldMkLst>
        <pc:spChg chg="mod">
          <ac:chgData name="Kendal Howe" userId="098baa69-2f47-49d4-8e7e-08221f1e27b2" providerId="ADAL" clId="{55B6C8DB-76CA-4C57-AFE3-B01F5A10EBF5}" dt="2023-07-11T17:08:09.225" v="1866" actId="1076"/>
          <ac:spMkLst>
            <pc:docMk/>
            <pc:sldMk cId="2752853293" sldId="262"/>
            <ac:spMk id="24" creationId="{85F66A13-0DD3-0D61-E556-A73876311ECB}"/>
          </ac:spMkLst>
        </pc:spChg>
        <pc:grpChg chg="add mod">
          <ac:chgData name="Kendal Howe" userId="098baa69-2f47-49d4-8e7e-08221f1e27b2" providerId="ADAL" clId="{55B6C8DB-76CA-4C57-AFE3-B01F5A10EBF5}" dt="2023-07-11T17:08:15.841" v="1867" actId="1076"/>
          <ac:grpSpMkLst>
            <pc:docMk/>
            <pc:sldMk cId="2752853293" sldId="262"/>
            <ac:grpSpMk id="13" creationId="{324C0B53-3C38-20F9-ACD3-C82619BA9023}"/>
          </ac:grpSpMkLst>
        </pc:grpChg>
        <pc:picChg chg="add mod">
          <ac:chgData name="Kendal Howe" userId="098baa69-2f47-49d4-8e7e-08221f1e27b2" providerId="ADAL" clId="{55B6C8DB-76CA-4C57-AFE3-B01F5A10EBF5}" dt="2023-07-11T16:57:05.126" v="1145" actId="164"/>
          <ac:picMkLst>
            <pc:docMk/>
            <pc:sldMk cId="2752853293" sldId="262"/>
            <ac:picMk id="4" creationId="{42B429DB-4842-D8F4-34DA-713D1F661A77}"/>
          </ac:picMkLst>
        </pc:picChg>
        <pc:cxnChg chg="add mod">
          <ac:chgData name="Kendal Howe" userId="098baa69-2f47-49d4-8e7e-08221f1e27b2" providerId="ADAL" clId="{55B6C8DB-76CA-4C57-AFE3-B01F5A10EBF5}" dt="2023-07-11T16:57:05.126" v="1145" actId="164"/>
          <ac:cxnSpMkLst>
            <pc:docMk/>
            <pc:sldMk cId="2752853293" sldId="262"/>
            <ac:cxnSpMk id="6" creationId="{E5A48945-B8FA-6E62-E022-4B0170732BB8}"/>
          </ac:cxnSpMkLst>
        </pc:cxnChg>
        <pc:cxnChg chg="add mod">
          <ac:chgData name="Kendal Howe" userId="098baa69-2f47-49d4-8e7e-08221f1e27b2" providerId="ADAL" clId="{55B6C8DB-76CA-4C57-AFE3-B01F5A10EBF5}" dt="2023-07-11T16:57:05.126" v="1145" actId="164"/>
          <ac:cxnSpMkLst>
            <pc:docMk/>
            <pc:sldMk cId="2752853293" sldId="262"/>
            <ac:cxnSpMk id="7" creationId="{003AC9D2-37F9-B68E-D028-62196D7A5ED6}"/>
          </ac:cxnSpMkLst>
        </pc:cxnChg>
        <pc:cxnChg chg="add mod">
          <ac:chgData name="Kendal Howe" userId="098baa69-2f47-49d4-8e7e-08221f1e27b2" providerId="ADAL" clId="{55B6C8DB-76CA-4C57-AFE3-B01F5A10EBF5}" dt="2023-07-11T16:57:05.126" v="1145" actId="164"/>
          <ac:cxnSpMkLst>
            <pc:docMk/>
            <pc:sldMk cId="2752853293" sldId="262"/>
            <ac:cxnSpMk id="9" creationId="{B825EFC5-34B9-FBA0-F603-2A2B2F6CC929}"/>
          </ac:cxnSpMkLst>
        </pc:cxnChg>
      </pc:sldChg>
      <pc:sldChg chg="addSp delSp modSp mod">
        <pc:chgData name="Kendal Howe" userId="098baa69-2f47-49d4-8e7e-08221f1e27b2" providerId="ADAL" clId="{55B6C8DB-76CA-4C57-AFE3-B01F5A10EBF5}" dt="2023-09-22T15:28:24.614" v="6235" actId="20577"/>
        <pc:sldMkLst>
          <pc:docMk/>
          <pc:sldMk cId="3418206844" sldId="280"/>
        </pc:sldMkLst>
        <pc:spChg chg="mod">
          <ac:chgData name="Kendal Howe" userId="098baa69-2f47-49d4-8e7e-08221f1e27b2" providerId="ADAL" clId="{55B6C8DB-76CA-4C57-AFE3-B01F5A10EBF5}" dt="2023-09-22T15:28:24.614" v="6235" actId="20577"/>
          <ac:spMkLst>
            <pc:docMk/>
            <pc:sldMk cId="3418206844" sldId="280"/>
            <ac:spMk id="11" creationId="{D11D5858-B580-0538-9F1D-218CE48E42F4}"/>
          </ac:spMkLst>
        </pc:spChg>
        <pc:spChg chg="del">
          <ac:chgData name="Kendal Howe" userId="098baa69-2f47-49d4-8e7e-08221f1e27b2" providerId="ADAL" clId="{55B6C8DB-76CA-4C57-AFE3-B01F5A10EBF5}" dt="2023-07-11T16:25:23.822" v="111" actId="931"/>
          <ac:spMkLst>
            <pc:docMk/>
            <pc:sldMk cId="3418206844" sldId="280"/>
            <ac:spMk id="13" creationId="{B68CEAF8-D698-35AF-BCF0-558461AB7687}"/>
          </ac:spMkLst>
        </pc:spChg>
        <pc:picChg chg="add mod modCrop">
          <ac:chgData name="Kendal Howe" userId="098baa69-2f47-49d4-8e7e-08221f1e27b2" providerId="ADAL" clId="{55B6C8DB-76CA-4C57-AFE3-B01F5A10EBF5}" dt="2023-07-11T16:27:20.276" v="130" actId="18131"/>
          <ac:picMkLst>
            <pc:docMk/>
            <pc:sldMk cId="3418206844" sldId="280"/>
            <ac:picMk id="4" creationId="{8BF6C053-CA8F-F655-33FF-D857A55C0253}"/>
          </ac:picMkLst>
        </pc:picChg>
        <pc:picChg chg="add mod">
          <ac:chgData name="Kendal Howe" userId="098baa69-2f47-49d4-8e7e-08221f1e27b2" providerId="ADAL" clId="{55B6C8DB-76CA-4C57-AFE3-B01F5A10EBF5}" dt="2023-09-22T15:27:00.051" v="6168" actId="34135"/>
          <ac:picMkLst>
            <pc:docMk/>
            <pc:sldMk cId="3418206844" sldId="280"/>
            <ac:picMk id="5" creationId="{DD5744AF-ED8A-AF37-E160-514C1DF92B3C}"/>
          </ac:picMkLst>
        </pc:picChg>
      </pc:sldChg>
      <pc:sldChg chg="addSp modSp mod">
        <pc:chgData name="Kendal Howe" userId="098baa69-2f47-49d4-8e7e-08221f1e27b2" providerId="ADAL" clId="{55B6C8DB-76CA-4C57-AFE3-B01F5A10EBF5}" dt="2023-09-22T17:49:30.410" v="7461" actId="20577"/>
        <pc:sldMkLst>
          <pc:docMk/>
          <pc:sldMk cId="2577936335" sldId="281"/>
        </pc:sldMkLst>
        <pc:spChg chg="add mod">
          <ac:chgData name="Kendal Howe" userId="098baa69-2f47-49d4-8e7e-08221f1e27b2" providerId="ADAL" clId="{55B6C8DB-76CA-4C57-AFE3-B01F5A10EBF5}" dt="2023-09-22T17:49:30.410" v="7461" actId="20577"/>
          <ac:spMkLst>
            <pc:docMk/>
            <pc:sldMk cId="2577936335" sldId="281"/>
            <ac:spMk id="3" creationId="{0F3F0083-02BB-B6BD-2DF1-B09754AF5739}"/>
          </ac:spMkLst>
        </pc:spChg>
        <pc:spChg chg="mod">
          <ac:chgData name="Kendal Howe" userId="098baa69-2f47-49d4-8e7e-08221f1e27b2" providerId="ADAL" clId="{55B6C8DB-76CA-4C57-AFE3-B01F5A10EBF5}" dt="2023-09-22T15:28:54.492" v="6238" actId="1076"/>
          <ac:spMkLst>
            <pc:docMk/>
            <pc:sldMk cId="2577936335" sldId="281"/>
            <ac:spMk id="10" creationId="{C694691D-6FE2-1684-C830-73D617AD23EC}"/>
          </ac:spMkLst>
        </pc:spChg>
        <pc:spChg chg="mod">
          <ac:chgData name="Kendal Howe" userId="098baa69-2f47-49d4-8e7e-08221f1e27b2" providerId="ADAL" clId="{55B6C8DB-76CA-4C57-AFE3-B01F5A10EBF5}" dt="2023-09-22T15:28:54.492" v="6238" actId="1076"/>
          <ac:spMkLst>
            <pc:docMk/>
            <pc:sldMk cId="2577936335" sldId="281"/>
            <ac:spMk id="18" creationId="{A59F83E6-89D0-86B8-E944-9F87DF7133B7}"/>
          </ac:spMkLst>
        </pc:spChg>
        <pc:spChg chg="mod">
          <ac:chgData name="Kendal Howe" userId="098baa69-2f47-49d4-8e7e-08221f1e27b2" providerId="ADAL" clId="{55B6C8DB-76CA-4C57-AFE3-B01F5A10EBF5}" dt="2023-09-22T15:28:54.492" v="6238" actId="1076"/>
          <ac:spMkLst>
            <pc:docMk/>
            <pc:sldMk cId="2577936335" sldId="281"/>
            <ac:spMk id="20" creationId="{196A80BB-60F1-9B7E-9C87-36BA31EDF370}"/>
          </ac:spMkLst>
        </pc:spChg>
        <pc:spChg chg="mod">
          <ac:chgData name="Kendal Howe" userId="098baa69-2f47-49d4-8e7e-08221f1e27b2" providerId="ADAL" clId="{55B6C8DB-76CA-4C57-AFE3-B01F5A10EBF5}" dt="2023-09-22T15:28:54.492" v="6238" actId="1076"/>
          <ac:spMkLst>
            <pc:docMk/>
            <pc:sldMk cId="2577936335" sldId="281"/>
            <ac:spMk id="22" creationId="{C0838DF6-D69D-1DE4-CBC3-1F5C684B54AE}"/>
          </ac:spMkLst>
        </pc:spChg>
      </pc:sldChg>
      <pc:sldChg chg="addSp modSp mod">
        <pc:chgData name="Kendal Howe" userId="098baa69-2f47-49d4-8e7e-08221f1e27b2" providerId="ADAL" clId="{55B6C8DB-76CA-4C57-AFE3-B01F5A10EBF5}" dt="2023-09-22T15:08:22.411" v="4676" actId="20577"/>
        <pc:sldMkLst>
          <pc:docMk/>
          <pc:sldMk cId="1164941242" sldId="282"/>
        </pc:sldMkLst>
        <pc:spChg chg="mod">
          <ac:chgData name="Kendal Howe" userId="098baa69-2f47-49d4-8e7e-08221f1e27b2" providerId="ADAL" clId="{55B6C8DB-76CA-4C57-AFE3-B01F5A10EBF5}" dt="2023-09-21T21:09:38.036" v="3794" actId="20577"/>
          <ac:spMkLst>
            <pc:docMk/>
            <pc:sldMk cId="1164941242" sldId="282"/>
            <ac:spMk id="2" creationId="{F1B8956B-A56B-EDCF-EBC0-2683C44A22AF}"/>
          </ac:spMkLst>
        </pc:spChg>
        <pc:spChg chg="add mod">
          <ac:chgData name="Kendal Howe" userId="098baa69-2f47-49d4-8e7e-08221f1e27b2" providerId="ADAL" clId="{55B6C8DB-76CA-4C57-AFE3-B01F5A10EBF5}" dt="2023-09-21T21:10:05.932" v="3822" actId="20577"/>
          <ac:spMkLst>
            <pc:docMk/>
            <pc:sldMk cId="1164941242" sldId="282"/>
            <ac:spMk id="3" creationId="{E5885B00-EC34-9599-59B0-29E93F282BF6}"/>
          </ac:spMkLst>
        </pc:spChg>
        <pc:spChg chg="add mod">
          <ac:chgData name="Kendal Howe" userId="098baa69-2f47-49d4-8e7e-08221f1e27b2" providerId="ADAL" clId="{55B6C8DB-76CA-4C57-AFE3-B01F5A10EBF5}" dt="2023-09-22T15:08:22.411" v="4676" actId="20577"/>
          <ac:spMkLst>
            <pc:docMk/>
            <pc:sldMk cId="1164941242" sldId="282"/>
            <ac:spMk id="4" creationId="{E9E462B4-0775-C589-4795-A5495E4FB050}"/>
          </ac:spMkLst>
        </pc:spChg>
        <pc:spChg chg="mod">
          <ac:chgData name="Kendal Howe" userId="098baa69-2f47-49d4-8e7e-08221f1e27b2" providerId="ADAL" clId="{55B6C8DB-76CA-4C57-AFE3-B01F5A10EBF5}" dt="2023-09-21T21:23:02.515" v="4171" actId="20577"/>
          <ac:spMkLst>
            <pc:docMk/>
            <pc:sldMk cId="1164941242" sldId="282"/>
            <ac:spMk id="13" creationId="{89CF181C-3B28-5029-3BC3-F97F322845A4}"/>
          </ac:spMkLst>
        </pc:spChg>
        <pc:spChg chg="mod">
          <ac:chgData name="Kendal Howe" userId="098baa69-2f47-49d4-8e7e-08221f1e27b2" providerId="ADAL" clId="{55B6C8DB-76CA-4C57-AFE3-B01F5A10EBF5}" dt="2023-09-21T21:23:54.106" v="4212" actId="313"/>
          <ac:spMkLst>
            <pc:docMk/>
            <pc:sldMk cId="1164941242" sldId="282"/>
            <ac:spMk id="15" creationId="{387D2BED-1210-EA24-0C52-7A1101425AE6}"/>
          </ac:spMkLst>
        </pc:spChg>
        <pc:spChg chg="mod">
          <ac:chgData name="Kendal Howe" userId="098baa69-2f47-49d4-8e7e-08221f1e27b2" providerId="ADAL" clId="{55B6C8DB-76CA-4C57-AFE3-B01F5A10EBF5}" dt="2023-09-21T21:08:59.423" v="3772" actId="1076"/>
          <ac:spMkLst>
            <pc:docMk/>
            <pc:sldMk cId="1164941242" sldId="282"/>
            <ac:spMk id="17" creationId="{4343AF1D-8B61-2399-FEA2-D6BCE1C4C0C8}"/>
          </ac:spMkLst>
        </pc:spChg>
        <pc:spChg chg="mod">
          <ac:chgData name="Kendal Howe" userId="098baa69-2f47-49d4-8e7e-08221f1e27b2" providerId="ADAL" clId="{55B6C8DB-76CA-4C57-AFE3-B01F5A10EBF5}" dt="2023-09-21T21:10:10.733" v="3823" actId="20577"/>
          <ac:spMkLst>
            <pc:docMk/>
            <pc:sldMk cId="1164941242" sldId="282"/>
            <ac:spMk id="19" creationId="{66BD6434-3526-7812-2BFC-BAC9125299F6}"/>
          </ac:spMkLst>
        </pc:spChg>
        <pc:spChg chg="mod">
          <ac:chgData name="Kendal Howe" userId="098baa69-2f47-49d4-8e7e-08221f1e27b2" providerId="ADAL" clId="{55B6C8DB-76CA-4C57-AFE3-B01F5A10EBF5}" dt="2023-09-22T15:06:16.411" v="4524" actId="20577"/>
          <ac:spMkLst>
            <pc:docMk/>
            <pc:sldMk cId="1164941242" sldId="282"/>
            <ac:spMk id="21" creationId="{8788ABA1-8FC5-3CE3-6324-EFBD2746D9E9}"/>
          </ac:spMkLst>
        </pc:spChg>
      </pc:sldChg>
      <pc:sldChg chg="del">
        <pc:chgData name="Kendal Howe" userId="098baa69-2f47-49d4-8e7e-08221f1e27b2" providerId="ADAL" clId="{55B6C8DB-76CA-4C57-AFE3-B01F5A10EBF5}" dt="2023-09-22T15:19:47.221" v="5216" actId="47"/>
        <pc:sldMkLst>
          <pc:docMk/>
          <pc:sldMk cId="3119056007" sldId="284"/>
        </pc:sldMkLst>
      </pc:sldChg>
      <pc:sldChg chg="addSp modSp mod">
        <pc:chgData name="Kendal Howe" userId="098baa69-2f47-49d4-8e7e-08221f1e27b2" providerId="ADAL" clId="{55B6C8DB-76CA-4C57-AFE3-B01F5A10EBF5}" dt="2023-09-22T15:38:24.351" v="6501" actId="14100"/>
        <pc:sldMkLst>
          <pc:docMk/>
          <pc:sldMk cId="3103337766" sldId="285"/>
        </pc:sldMkLst>
        <pc:grpChg chg="add mod">
          <ac:chgData name="Kendal Howe" userId="098baa69-2f47-49d4-8e7e-08221f1e27b2" providerId="ADAL" clId="{55B6C8DB-76CA-4C57-AFE3-B01F5A10EBF5}" dt="2023-07-11T16:57:45.816" v="1147" actId="164"/>
          <ac:grpSpMkLst>
            <pc:docMk/>
            <pc:sldMk cId="3103337766" sldId="285"/>
            <ac:grpSpMk id="7" creationId="{337B5A81-CAED-F58A-5C40-A385B9FA3DB6}"/>
          </ac:grpSpMkLst>
        </pc:grpChg>
        <pc:picChg chg="mod">
          <ac:chgData name="Kendal Howe" userId="098baa69-2f47-49d4-8e7e-08221f1e27b2" providerId="ADAL" clId="{55B6C8DB-76CA-4C57-AFE3-B01F5A10EBF5}" dt="2023-09-22T15:38:24.351" v="6501" actId="14100"/>
          <ac:picMkLst>
            <pc:docMk/>
            <pc:sldMk cId="3103337766" sldId="285"/>
            <ac:picMk id="8" creationId="{C67E6346-0CB9-3217-5C7E-7DDF020DEBC3}"/>
          </ac:picMkLst>
        </pc:picChg>
        <pc:picChg chg="mod">
          <ac:chgData name="Kendal Howe" userId="098baa69-2f47-49d4-8e7e-08221f1e27b2" providerId="ADAL" clId="{55B6C8DB-76CA-4C57-AFE3-B01F5A10EBF5}" dt="2023-07-11T16:57:45.816" v="1147" actId="164"/>
          <ac:picMkLst>
            <pc:docMk/>
            <pc:sldMk cId="3103337766" sldId="285"/>
            <ac:picMk id="12" creationId="{21745E1B-DBB1-CCF2-6D61-72BD590EC239}"/>
          </ac:picMkLst>
        </pc:picChg>
        <pc:cxnChg chg="add mod">
          <ac:chgData name="Kendal Howe" userId="098baa69-2f47-49d4-8e7e-08221f1e27b2" providerId="ADAL" clId="{55B6C8DB-76CA-4C57-AFE3-B01F5A10EBF5}" dt="2023-07-11T16:57:45.816" v="1147" actId="164"/>
          <ac:cxnSpMkLst>
            <pc:docMk/>
            <pc:sldMk cId="3103337766" sldId="285"/>
            <ac:cxnSpMk id="5" creationId="{7A33722B-0C44-A428-6D86-2EF18663F7FF}"/>
          </ac:cxnSpMkLst>
        </pc:cxnChg>
      </pc:sldChg>
      <pc:sldChg chg="addSp delSp modSp mod">
        <pc:chgData name="Kendal Howe" userId="098baa69-2f47-49d4-8e7e-08221f1e27b2" providerId="ADAL" clId="{55B6C8DB-76CA-4C57-AFE3-B01F5A10EBF5}" dt="2023-08-29T21:06:07.871" v="2722" actId="1076"/>
        <pc:sldMkLst>
          <pc:docMk/>
          <pc:sldMk cId="1816674089" sldId="289"/>
        </pc:sldMkLst>
        <pc:spChg chg="add del mod">
          <ac:chgData name="Kendal Howe" userId="098baa69-2f47-49d4-8e7e-08221f1e27b2" providerId="ADAL" clId="{55B6C8DB-76CA-4C57-AFE3-B01F5A10EBF5}" dt="2023-07-11T14:15:05.163" v="17" actId="22"/>
          <ac:spMkLst>
            <pc:docMk/>
            <pc:sldMk cId="1816674089" sldId="289"/>
            <ac:spMk id="3" creationId="{93A1A24C-9CCE-3815-29C1-BB697243045C}"/>
          </ac:spMkLst>
        </pc:spChg>
        <pc:spChg chg="del">
          <ac:chgData name="Kendal Howe" userId="098baa69-2f47-49d4-8e7e-08221f1e27b2" providerId="ADAL" clId="{55B6C8DB-76CA-4C57-AFE3-B01F5A10EBF5}" dt="2023-07-11T14:44:59.875" v="62" actId="931"/>
          <ac:spMkLst>
            <pc:docMk/>
            <pc:sldMk cId="1816674089" sldId="289"/>
            <ac:spMk id="4" creationId="{7062C7B7-54DB-6E83-506C-9F538740E798}"/>
          </ac:spMkLst>
        </pc:spChg>
        <pc:spChg chg="del">
          <ac:chgData name="Kendal Howe" userId="098baa69-2f47-49d4-8e7e-08221f1e27b2" providerId="ADAL" clId="{55B6C8DB-76CA-4C57-AFE3-B01F5A10EBF5}" dt="2023-07-11T15:59:55.032" v="69" actId="931"/>
          <ac:spMkLst>
            <pc:docMk/>
            <pc:sldMk cId="1816674089" sldId="289"/>
            <ac:spMk id="5" creationId="{516E2B68-C15A-2457-3903-D0B633BB3389}"/>
          </ac:spMkLst>
        </pc:spChg>
        <pc:spChg chg="del mod">
          <ac:chgData name="Kendal Howe" userId="098baa69-2f47-49d4-8e7e-08221f1e27b2" providerId="ADAL" clId="{55B6C8DB-76CA-4C57-AFE3-B01F5A10EBF5}" dt="2023-07-11T16:02:10.390" v="95"/>
          <ac:spMkLst>
            <pc:docMk/>
            <pc:sldMk cId="1816674089" sldId="289"/>
            <ac:spMk id="6" creationId="{186A6F33-F355-7C44-D91A-CD1816BD45FA}"/>
          </ac:spMkLst>
        </pc:spChg>
        <pc:spChg chg="mod">
          <ac:chgData name="Kendal Howe" userId="098baa69-2f47-49d4-8e7e-08221f1e27b2" providerId="ADAL" clId="{55B6C8DB-76CA-4C57-AFE3-B01F5A10EBF5}" dt="2023-08-29T21:05:51.638" v="2720" actId="1076"/>
          <ac:spMkLst>
            <pc:docMk/>
            <pc:sldMk cId="1816674089" sldId="289"/>
            <ac:spMk id="7" creationId="{9A124451-48FA-C63E-1DBA-10FD755155DF}"/>
          </ac:spMkLst>
        </pc:spChg>
        <pc:spChg chg="mod">
          <ac:chgData name="Kendal Howe" userId="098baa69-2f47-49d4-8e7e-08221f1e27b2" providerId="ADAL" clId="{55B6C8DB-76CA-4C57-AFE3-B01F5A10EBF5}" dt="2023-08-29T21:05:51.638" v="2720" actId="1076"/>
          <ac:spMkLst>
            <pc:docMk/>
            <pc:sldMk cId="1816674089" sldId="289"/>
            <ac:spMk id="8" creationId="{17F0D3E1-F1ED-3B5E-EFF5-4BF7BDC3B742}"/>
          </ac:spMkLst>
        </pc:spChg>
        <pc:spChg chg="mod">
          <ac:chgData name="Kendal Howe" userId="098baa69-2f47-49d4-8e7e-08221f1e27b2" providerId="ADAL" clId="{55B6C8DB-76CA-4C57-AFE3-B01F5A10EBF5}" dt="2023-08-29T21:06:07.871" v="2722" actId="1076"/>
          <ac:spMkLst>
            <pc:docMk/>
            <pc:sldMk cId="1816674089" sldId="289"/>
            <ac:spMk id="9" creationId="{5B7CBB10-66C1-93A9-4E06-19007C8440CC}"/>
          </ac:spMkLst>
        </pc:spChg>
        <pc:spChg chg="mod">
          <ac:chgData name="Kendal Howe" userId="098baa69-2f47-49d4-8e7e-08221f1e27b2" providerId="ADAL" clId="{55B6C8DB-76CA-4C57-AFE3-B01F5A10EBF5}" dt="2023-08-29T21:06:07.871" v="2722" actId="1076"/>
          <ac:spMkLst>
            <pc:docMk/>
            <pc:sldMk cId="1816674089" sldId="289"/>
            <ac:spMk id="10" creationId="{0E3B1BF1-DBC6-7748-E1BD-F55A7301F52D}"/>
          </ac:spMkLst>
        </pc:spChg>
        <pc:spChg chg="del mod">
          <ac:chgData name="Kendal Howe" userId="098baa69-2f47-49d4-8e7e-08221f1e27b2" providerId="ADAL" clId="{55B6C8DB-76CA-4C57-AFE3-B01F5A10EBF5}" dt="2023-07-11T14:10:47.792" v="2" actId="478"/>
          <ac:spMkLst>
            <pc:docMk/>
            <pc:sldMk cId="1816674089" sldId="289"/>
            <ac:spMk id="11" creationId="{2199FE03-4924-C2DF-006E-132CA2CBA64B}"/>
          </ac:spMkLst>
        </pc:spChg>
        <pc:spChg chg="del">
          <ac:chgData name="Kendal Howe" userId="098baa69-2f47-49d4-8e7e-08221f1e27b2" providerId="ADAL" clId="{55B6C8DB-76CA-4C57-AFE3-B01F5A10EBF5}" dt="2023-07-11T14:10:49.762" v="3" actId="478"/>
          <ac:spMkLst>
            <pc:docMk/>
            <pc:sldMk cId="1816674089" sldId="289"/>
            <ac:spMk id="12" creationId="{861BCD0A-2E0B-64F8-B8EF-A06579C6E391}"/>
          </ac:spMkLst>
        </pc:spChg>
        <pc:spChg chg="del">
          <ac:chgData name="Kendal Howe" userId="098baa69-2f47-49d4-8e7e-08221f1e27b2" providerId="ADAL" clId="{55B6C8DB-76CA-4C57-AFE3-B01F5A10EBF5}" dt="2023-07-11T14:10:51.565" v="4" actId="478"/>
          <ac:spMkLst>
            <pc:docMk/>
            <pc:sldMk cId="1816674089" sldId="289"/>
            <ac:spMk id="13" creationId="{86961D53-AF10-708D-1D91-5882A2DC52A6}"/>
          </ac:spMkLst>
        </pc:spChg>
        <pc:spChg chg="del">
          <ac:chgData name="Kendal Howe" userId="098baa69-2f47-49d4-8e7e-08221f1e27b2" providerId="ADAL" clId="{55B6C8DB-76CA-4C57-AFE3-B01F5A10EBF5}" dt="2023-07-11T14:10:53.115" v="5" actId="478"/>
          <ac:spMkLst>
            <pc:docMk/>
            <pc:sldMk cId="1816674089" sldId="289"/>
            <ac:spMk id="14" creationId="{3C572A0B-37AF-EDF6-3A7C-6441906E7CE6}"/>
          </ac:spMkLst>
        </pc:spChg>
        <pc:spChg chg="add del mod">
          <ac:chgData name="Kendal Howe" userId="098baa69-2f47-49d4-8e7e-08221f1e27b2" providerId="ADAL" clId="{55B6C8DB-76CA-4C57-AFE3-B01F5A10EBF5}" dt="2023-07-11T14:15:02.071" v="14" actId="21"/>
          <ac:spMkLst>
            <pc:docMk/>
            <pc:sldMk cId="1816674089" sldId="289"/>
            <ac:spMk id="20" creationId="{27117460-336C-3ECE-47DA-C77D1CD7BC37}"/>
          </ac:spMkLst>
        </pc:spChg>
        <pc:spChg chg="add del mod">
          <ac:chgData name="Kendal Howe" userId="098baa69-2f47-49d4-8e7e-08221f1e27b2" providerId="ADAL" clId="{55B6C8DB-76CA-4C57-AFE3-B01F5A10EBF5}" dt="2023-07-11T14:23:28.464" v="53" actId="931"/>
          <ac:spMkLst>
            <pc:docMk/>
            <pc:sldMk cId="1816674089" sldId="289"/>
            <ac:spMk id="22" creationId="{D93C22B9-5427-C681-B89C-6D80B13C3C2D}"/>
          </ac:spMkLst>
        </pc:spChg>
        <pc:spChg chg="add del mod">
          <ac:chgData name="Kendal Howe" userId="098baa69-2f47-49d4-8e7e-08221f1e27b2" providerId="ADAL" clId="{55B6C8DB-76CA-4C57-AFE3-B01F5A10EBF5}" dt="2023-07-11T16:01:54.578" v="88" actId="931"/>
          <ac:spMkLst>
            <pc:docMk/>
            <pc:sldMk cId="1816674089" sldId="289"/>
            <ac:spMk id="34" creationId="{64C66369-28F7-4134-27F9-E4992E032F24}"/>
          </ac:spMkLst>
        </pc:spChg>
        <pc:spChg chg="add del mod">
          <ac:chgData name="Kendal Howe" userId="098baa69-2f47-49d4-8e7e-08221f1e27b2" providerId="ADAL" clId="{55B6C8DB-76CA-4C57-AFE3-B01F5A10EBF5}" dt="2023-07-11T16:03:19.021" v="105"/>
          <ac:spMkLst>
            <pc:docMk/>
            <pc:sldMk cId="1816674089" sldId="289"/>
            <ac:spMk id="39" creationId="{B967B41F-9B7E-53DF-87CA-E3C763B65C16}"/>
          </ac:spMkLst>
        </pc:spChg>
        <pc:picChg chg="add del mod ord modCrop">
          <ac:chgData name="Kendal Howe" userId="098baa69-2f47-49d4-8e7e-08221f1e27b2" providerId="ADAL" clId="{55B6C8DB-76CA-4C57-AFE3-B01F5A10EBF5}" dt="2023-07-11T14:16:40.236" v="30" actId="478"/>
          <ac:picMkLst>
            <pc:docMk/>
            <pc:sldMk cId="1816674089" sldId="289"/>
            <ac:picMk id="18" creationId="{DC900FCD-E2E8-82FB-769D-4C25B3BED0BA}"/>
          </ac:picMkLst>
        </pc:picChg>
        <pc:picChg chg="add del mod modCrop">
          <ac:chgData name="Kendal Howe" userId="098baa69-2f47-49d4-8e7e-08221f1e27b2" providerId="ADAL" clId="{55B6C8DB-76CA-4C57-AFE3-B01F5A10EBF5}" dt="2023-07-11T14:20:17.828" v="36"/>
          <ac:picMkLst>
            <pc:docMk/>
            <pc:sldMk cId="1816674089" sldId="289"/>
            <ac:picMk id="23" creationId="{B904FE9F-F208-7858-8615-4BE38CBA4C7B}"/>
          </ac:picMkLst>
        </pc:picChg>
        <pc:picChg chg="add del mod ord">
          <ac:chgData name="Kendal Howe" userId="098baa69-2f47-49d4-8e7e-08221f1e27b2" providerId="ADAL" clId="{55B6C8DB-76CA-4C57-AFE3-B01F5A10EBF5}" dt="2023-07-11T14:20:56.181" v="40"/>
          <ac:picMkLst>
            <pc:docMk/>
            <pc:sldMk cId="1816674089" sldId="289"/>
            <ac:picMk id="24" creationId="{4986BF09-230A-5E1B-69AF-5B902DFC5B9F}"/>
          </ac:picMkLst>
        </pc:picChg>
        <pc:picChg chg="add del mod modCrop">
          <ac:chgData name="Kendal Howe" userId="098baa69-2f47-49d4-8e7e-08221f1e27b2" providerId="ADAL" clId="{55B6C8DB-76CA-4C57-AFE3-B01F5A10EBF5}" dt="2023-07-11T14:21:29.588" v="50"/>
          <ac:picMkLst>
            <pc:docMk/>
            <pc:sldMk cId="1816674089" sldId="289"/>
            <ac:picMk id="25" creationId="{22AAF1F4-D9BB-A610-0654-01A922676E75}"/>
          </ac:picMkLst>
        </pc:picChg>
        <pc:picChg chg="add del mod">
          <ac:chgData name="Kendal Howe" userId="098baa69-2f47-49d4-8e7e-08221f1e27b2" providerId="ADAL" clId="{55B6C8DB-76CA-4C57-AFE3-B01F5A10EBF5}" dt="2023-07-11T14:22:25.187" v="52"/>
          <ac:picMkLst>
            <pc:docMk/>
            <pc:sldMk cId="1816674089" sldId="289"/>
            <ac:picMk id="26" creationId="{541EB189-60CD-67F1-6483-56163FAAFFD7}"/>
          </ac:picMkLst>
        </pc:picChg>
        <pc:picChg chg="add mod ord modCrop">
          <ac:chgData name="Kendal Howe" userId="098baa69-2f47-49d4-8e7e-08221f1e27b2" providerId="ADAL" clId="{55B6C8DB-76CA-4C57-AFE3-B01F5A10EBF5}" dt="2023-07-11T14:24:05.546" v="61" actId="167"/>
          <ac:picMkLst>
            <pc:docMk/>
            <pc:sldMk cId="1816674089" sldId="289"/>
            <ac:picMk id="28" creationId="{305D79E6-EE1E-0193-B723-93B8B738FE38}"/>
          </ac:picMkLst>
        </pc:picChg>
        <pc:picChg chg="add mod modCrop">
          <ac:chgData name="Kendal Howe" userId="098baa69-2f47-49d4-8e7e-08221f1e27b2" providerId="ADAL" clId="{55B6C8DB-76CA-4C57-AFE3-B01F5A10EBF5}" dt="2023-07-11T14:45:25.068" v="68" actId="18131"/>
          <ac:picMkLst>
            <pc:docMk/>
            <pc:sldMk cId="1816674089" sldId="289"/>
            <ac:picMk id="30" creationId="{2177FBA4-C46D-AA27-EFFD-6C8E7F564FB8}"/>
          </ac:picMkLst>
        </pc:picChg>
        <pc:picChg chg="add del mod modCrop">
          <ac:chgData name="Kendal Howe" userId="098baa69-2f47-49d4-8e7e-08221f1e27b2" providerId="ADAL" clId="{55B6C8DB-76CA-4C57-AFE3-B01F5A10EBF5}" dt="2023-07-11T16:01:12.841" v="87" actId="478"/>
          <ac:picMkLst>
            <pc:docMk/>
            <pc:sldMk cId="1816674089" sldId="289"/>
            <ac:picMk id="32" creationId="{C5E078C9-8616-B378-CC01-E3165FDFA9F1}"/>
          </ac:picMkLst>
        </pc:picChg>
        <pc:picChg chg="add del mod modCrop">
          <ac:chgData name="Kendal Howe" userId="098baa69-2f47-49d4-8e7e-08221f1e27b2" providerId="ADAL" clId="{55B6C8DB-76CA-4C57-AFE3-B01F5A10EBF5}" dt="2023-07-11T16:03:05.032" v="104" actId="478"/>
          <ac:picMkLst>
            <pc:docMk/>
            <pc:sldMk cId="1816674089" sldId="289"/>
            <ac:picMk id="36" creationId="{701DA28F-B238-107D-82E1-D4B2726EC22D}"/>
          </ac:picMkLst>
        </pc:picChg>
        <pc:picChg chg="add mod modCrop">
          <ac:chgData name="Kendal Howe" userId="098baa69-2f47-49d4-8e7e-08221f1e27b2" providerId="ADAL" clId="{55B6C8DB-76CA-4C57-AFE3-B01F5A10EBF5}" dt="2023-07-11T16:02:57.119" v="103" actId="18131"/>
          <ac:picMkLst>
            <pc:docMk/>
            <pc:sldMk cId="1816674089" sldId="289"/>
            <ac:picMk id="37" creationId="{FD6B11FB-5FA2-C58E-A1A7-19AD6352FD46}"/>
          </ac:picMkLst>
        </pc:picChg>
        <pc:picChg chg="add mod modCrop">
          <ac:chgData name="Kendal Howe" userId="098baa69-2f47-49d4-8e7e-08221f1e27b2" providerId="ADAL" clId="{55B6C8DB-76CA-4C57-AFE3-B01F5A10EBF5}" dt="2023-07-11T16:04:11.472" v="109" actId="18131"/>
          <ac:picMkLst>
            <pc:docMk/>
            <pc:sldMk cId="1816674089" sldId="289"/>
            <ac:picMk id="40" creationId="{260FDF1A-2756-723E-A46D-2EAB465D1132}"/>
          </ac:picMkLst>
        </pc:picChg>
      </pc:sldChg>
      <pc:sldChg chg="modSp mod">
        <pc:chgData name="Kendal Howe" userId="098baa69-2f47-49d4-8e7e-08221f1e27b2" providerId="ADAL" clId="{55B6C8DB-76CA-4C57-AFE3-B01F5A10EBF5}" dt="2023-09-22T17:39:11.956" v="7246" actId="20577"/>
        <pc:sldMkLst>
          <pc:docMk/>
          <pc:sldMk cId="643042263" sldId="290"/>
        </pc:sldMkLst>
        <pc:spChg chg="mod">
          <ac:chgData name="Kendal Howe" userId="098baa69-2f47-49d4-8e7e-08221f1e27b2" providerId="ADAL" clId="{55B6C8DB-76CA-4C57-AFE3-B01F5A10EBF5}" dt="2023-09-22T17:39:11.956" v="7246" actId="20577"/>
          <ac:spMkLst>
            <pc:docMk/>
            <pc:sldMk cId="643042263" sldId="290"/>
            <ac:spMk id="7" creationId="{3B9E253C-B65C-7763-AF2D-9F56424A83A8}"/>
          </ac:spMkLst>
        </pc:spChg>
        <pc:spChg chg="mod">
          <ac:chgData name="Kendal Howe" userId="098baa69-2f47-49d4-8e7e-08221f1e27b2" providerId="ADAL" clId="{55B6C8DB-76CA-4C57-AFE3-B01F5A10EBF5}" dt="2023-07-11T16:46:37.761" v="733" actId="1076"/>
          <ac:spMkLst>
            <pc:docMk/>
            <pc:sldMk cId="643042263" sldId="290"/>
            <ac:spMk id="8" creationId="{2E4B3BED-E7C1-A905-7A35-418124BF4F95}"/>
          </ac:spMkLst>
        </pc:spChg>
      </pc:sldChg>
      <pc:sldChg chg="addSp modSp mod">
        <pc:chgData name="Kendal Howe" userId="098baa69-2f47-49d4-8e7e-08221f1e27b2" providerId="ADAL" clId="{55B6C8DB-76CA-4C57-AFE3-B01F5A10EBF5}" dt="2023-09-22T17:40:36.525" v="7249" actId="14100"/>
        <pc:sldMkLst>
          <pc:docMk/>
          <pc:sldMk cId="2528515700" sldId="291"/>
        </pc:sldMkLst>
        <pc:spChg chg="add mod">
          <ac:chgData name="Kendal Howe" userId="098baa69-2f47-49d4-8e7e-08221f1e27b2" providerId="ADAL" clId="{55B6C8DB-76CA-4C57-AFE3-B01F5A10EBF5}" dt="2023-09-22T15:34:30.292" v="6492" actId="164"/>
          <ac:spMkLst>
            <pc:docMk/>
            <pc:sldMk cId="2528515700" sldId="291"/>
            <ac:spMk id="2" creationId="{835A7B25-F2F5-E55B-8A89-F3C335F1C712}"/>
          </ac:spMkLst>
        </pc:spChg>
        <pc:spChg chg="add mod">
          <ac:chgData name="Kendal Howe" userId="098baa69-2f47-49d4-8e7e-08221f1e27b2" providerId="ADAL" clId="{55B6C8DB-76CA-4C57-AFE3-B01F5A10EBF5}" dt="2023-07-11T16:53:58.964" v="934" actId="6549"/>
          <ac:spMkLst>
            <pc:docMk/>
            <pc:sldMk cId="2528515700" sldId="291"/>
            <ac:spMk id="4" creationId="{231B88D6-2DD6-2DB0-1335-429665CEF699}"/>
          </ac:spMkLst>
        </pc:spChg>
        <pc:spChg chg="add mod">
          <ac:chgData name="Kendal Howe" userId="098baa69-2f47-49d4-8e7e-08221f1e27b2" providerId="ADAL" clId="{55B6C8DB-76CA-4C57-AFE3-B01F5A10EBF5}" dt="2023-09-22T15:34:39.967" v="6493" actId="164"/>
          <ac:spMkLst>
            <pc:docMk/>
            <pc:sldMk cId="2528515700" sldId="291"/>
            <ac:spMk id="6" creationId="{58D5D252-1D04-8469-793F-CF835520404F}"/>
          </ac:spMkLst>
        </pc:spChg>
        <pc:spChg chg="mod">
          <ac:chgData name="Kendal Howe" userId="098baa69-2f47-49d4-8e7e-08221f1e27b2" providerId="ADAL" clId="{55B6C8DB-76CA-4C57-AFE3-B01F5A10EBF5}" dt="2023-09-22T15:34:25.486" v="6491" actId="164"/>
          <ac:spMkLst>
            <pc:docMk/>
            <pc:sldMk cId="2528515700" sldId="291"/>
            <ac:spMk id="11" creationId="{8750E7DE-76CA-8267-237F-AA89AD2CC0F1}"/>
          </ac:spMkLst>
        </pc:spChg>
        <pc:spChg chg="mod">
          <ac:chgData name="Kendal Howe" userId="098baa69-2f47-49d4-8e7e-08221f1e27b2" providerId="ADAL" clId="{55B6C8DB-76CA-4C57-AFE3-B01F5A10EBF5}" dt="2023-09-22T15:34:25.486" v="6491" actId="164"/>
          <ac:spMkLst>
            <pc:docMk/>
            <pc:sldMk cId="2528515700" sldId="291"/>
            <ac:spMk id="17" creationId="{280F2788-2C03-F62F-5180-C3C5004D5459}"/>
          </ac:spMkLst>
        </pc:spChg>
        <pc:spChg chg="mod">
          <ac:chgData name="Kendal Howe" userId="098baa69-2f47-49d4-8e7e-08221f1e27b2" providerId="ADAL" clId="{55B6C8DB-76CA-4C57-AFE3-B01F5A10EBF5}" dt="2023-09-22T15:34:25.486" v="6491" actId="164"/>
          <ac:spMkLst>
            <pc:docMk/>
            <pc:sldMk cId="2528515700" sldId="291"/>
            <ac:spMk id="26" creationId="{279DA117-83B3-DCCC-5241-7296BB7D6A00}"/>
          </ac:spMkLst>
        </pc:spChg>
        <pc:grpChg chg="add mod">
          <ac:chgData name="Kendal Howe" userId="098baa69-2f47-49d4-8e7e-08221f1e27b2" providerId="ADAL" clId="{55B6C8DB-76CA-4C57-AFE3-B01F5A10EBF5}" dt="2023-09-22T15:34:30.292" v="6492" actId="164"/>
          <ac:grpSpMkLst>
            <pc:docMk/>
            <pc:sldMk cId="2528515700" sldId="291"/>
            <ac:grpSpMk id="5" creationId="{64F8C94E-82D0-5831-E769-252F31729A27}"/>
          </ac:grpSpMkLst>
        </pc:grpChg>
        <pc:grpChg chg="add mod">
          <ac:chgData name="Kendal Howe" userId="098baa69-2f47-49d4-8e7e-08221f1e27b2" providerId="ADAL" clId="{55B6C8DB-76CA-4C57-AFE3-B01F5A10EBF5}" dt="2023-09-22T15:34:25.486" v="6491" actId="164"/>
          <ac:grpSpMkLst>
            <pc:docMk/>
            <pc:sldMk cId="2528515700" sldId="291"/>
            <ac:grpSpMk id="16" creationId="{165DEA39-132F-DA1D-5457-F6C0AFC918A8}"/>
          </ac:grpSpMkLst>
        </pc:grpChg>
        <pc:grpChg chg="add mod">
          <ac:chgData name="Kendal Howe" userId="098baa69-2f47-49d4-8e7e-08221f1e27b2" providerId="ADAL" clId="{55B6C8DB-76CA-4C57-AFE3-B01F5A10EBF5}" dt="2023-09-22T15:34:39.967" v="6493" actId="164"/>
          <ac:grpSpMkLst>
            <pc:docMk/>
            <pc:sldMk cId="2528515700" sldId="291"/>
            <ac:grpSpMk id="18" creationId="{A69881B4-ABD4-1757-E27F-34407E10FC29}"/>
          </ac:grpSpMkLst>
        </pc:grpChg>
        <pc:grpChg chg="add mod">
          <ac:chgData name="Kendal Howe" userId="098baa69-2f47-49d4-8e7e-08221f1e27b2" providerId="ADAL" clId="{55B6C8DB-76CA-4C57-AFE3-B01F5A10EBF5}" dt="2023-09-22T15:34:45.309" v="6495" actId="1076"/>
          <ac:grpSpMkLst>
            <pc:docMk/>
            <pc:sldMk cId="2528515700" sldId="291"/>
            <ac:grpSpMk id="20" creationId="{E0548322-A76A-9333-B720-A7571AA185B8}"/>
          </ac:grpSpMkLst>
        </pc:grpChg>
        <pc:picChg chg="mod">
          <ac:chgData name="Kendal Howe" userId="098baa69-2f47-49d4-8e7e-08221f1e27b2" providerId="ADAL" clId="{55B6C8DB-76CA-4C57-AFE3-B01F5A10EBF5}" dt="2023-09-22T15:34:25.486" v="6491" actId="164"/>
          <ac:picMkLst>
            <pc:docMk/>
            <pc:sldMk cId="2528515700" sldId="291"/>
            <ac:picMk id="7" creationId="{9BE6A6F5-91C4-5877-9777-800A205FEE11}"/>
          </ac:picMkLst>
        </pc:picChg>
        <pc:cxnChg chg="add mod">
          <ac:chgData name="Kendal Howe" userId="098baa69-2f47-49d4-8e7e-08221f1e27b2" providerId="ADAL" clId="{55B6C8DB-76CA-4C57-AFE3-B01F5A10EBF5}" dt="2023-09-22T15:34:25.486" v="6491" actId="164"/>
          <ac:cxnSpMkLst>
            <pc:docMk/>
            <pc:sldMk cId="2528515700" sldId="291"/>
            <ac:cxnSpMk id="3" creationId="{A4E541B8-3989-9C82-C7D7-780CA89FB9B5}"/>
          </ac:cxnSpMkLst>
        </pc:cxnChg>
        <pc:cxnChg chg="add mod">
          <ac:chgData name="Kendal Howe" userId="098baa69-2f47-49d4-8e7e-08221f1e27b2" providerId="ADAL" clId="{55B6C8DB-76CA-4C57-AFE3-B01F5A10EBF5}" dt="2023-09-22T15:34:39.967" v="6493" actId="164"/>
          <ac:cxnSpMkLst>
            <pc:docMk/>
            <pc:sldMk cId="2528515700" sldId="291"/>
            <ac:cxnSpMk id="12" creationId="{E1BEE7A1-935A-315B-3675-0997461E0D8F}"/>
          </ac:cxnSpMkLst>
        </pc:cxnChg>
        <pc:cxnChg chg="mod">
          <ac:chgData name="Kendal Howe" userId="098baa69-2f47-49d4-8e7e-08221f1e27b2" providerId="ADAL" clId="{55B6C8DB-76CA-4C57-AFE3-B01F5A10EBF5}" dt="2023-09-22T15:36:16.051" v="6497" actId="1582"/>
          <ac:cxnSpMkLst>
            <pc:docMk/>
            <pc:sldMk cId="2528515700" sldId="291"/>
            <ac:cxnSpMk id="13" creationId="{E5F098E2-D0F6-7AE7-4EB5-D7BFF0D47A44}"/>
          </ac:cxnSpMkLst>
        </pc:cxnChg>
        <pc:cxnChg chg="mod">
          <ac:chgData name="Kendal Howe" userId="098baa69-2f47-49d4-8e7e-08221f1e27b2" providerId="ADAL" clId="{55B6C8DB-76CA-4C57-AFE3-B01F5A10EBF5}" dt="2023-09-22T17:40:36.525" v="7249" actId="14100"/>
          <ac:cxnSpMkLst>
            <pc:docMk/>
            <pc:sldMk cId="2528515700" sldId="291"/>
            <ac:cxnSpMk id="19" creationId="{B146B7E8-95C7-2A22-FA22-A4493995A705}"/>
          </ac:cxnSpMkLst>
        </pc:cxnChg>
      </pc:sldChg>
      <pc:sldChg chg="addSp delSp modSp mod">
        <pc:chgData name="Kendal Howe" userId="098baa69-2f47-49d4-8e7e-08221f1e27b2" providerId="ADAL" clId="{55B6C8DB-76CA-4C57-AFE3-B01F5A10EBF5}" dt="2023-09-22T17:44:25.207" v="7271" actId="122"/>
        <pc:sldMkLst>
          <pc:docMk/>
          <pc:sldMk cId="4147514787" sldId="292"/>
        </pc:sldMkLst>
        <pc:spChg chg="del mod">
          <ac:chgData name="Kendal Howe" userId="098baa69-2f47-49d4-8e7e-08221f1e27b2" providerId="ADAL" clId="{55B6C8DB-76CA-4C57-AFE3-B01F5A10EBF5}" dt="2023-09-22T15:17:33.336" v="5209" actId="478"/>
          <ac:spMkLst>
            <pc:docMk/>
            <pc:sldMk cId="4147514787" sldId="292"/>
            <ac:spMk id="4" creationId="{531B7DE7-613A-31B9-9A4B-B521B403F9FC}"/>
          </ac:spMkLst>
        </pc:spChg>
        <pc:spChg chg="add mod">
          <ac:chgData name="Kendal Howe" userId="098baa69-2f47-49d4-8e7e-08221f1e27b2" providerId="ADAL" clId="{55B6C8DB-76CA-4C57-AFE3-B01F5A10EBF5}" dt="2023-09-22T15:10:52.245" v="4700" actId="164"/>
          <ac:spMkLst>
            <pc:docMk/>
            <pc:sldMk cId="4147514787" sldId="292"/>
            <ac:spMk id="17" creationId="{91333867-1D75-514E-7C51-7FEDCA2FC67D}"/>
          </ac:spMkLst>
        </pc:spChg>
        <pc:spChg chg="add mod">
          <ac:chgData name="Kendal Howe" userId="098baa69-2f47-49d4-8e7e-08221f1e27b2" providerId="ADAL" clId="{55B6C8DB-76CA-4C57-AFE3-B01F5A10EBF5}" dt="2023-09-22T15:17:51.108" v="5211" actId="1076"/>
          <ac:spMkLst>
            <pc:docMk/>
            <pc:sldMk cId="4147514787" sldId="292"/>
            <ac:spMk id="19" creationId="{C3EA7065-F581-A48A-25BC-E4B0FC1E2F27}"/>
          </ac:spMkLst>
        </pc:spChg>
        <pc:spChg chg="add mod">
          <ac:chgData name="Kendal Howe" userId="098baa69-2f47-49d4-8e7e-08221f1e27b2" providerId="ADAL" clId="{55B6C8DB-76CA-4C57-AFE3-B01F5A10EBF5}" dt="2023-09-22T17:44:03.370" v="7263" actId="20577"/>
          <ac:spMkLst>
            <pc:docMk/>
            <pc:sldMk cId="4147514787" sldId="292"/>
            <ac:spMk id="20" creationId="{3F1D8847-403A-A641-5E16-C93FB0F77409}"/>
          </ac:spMkLst>
        </pc:spChg>
        <pc:spChg chg="add mod">
          <ac:chgData name="Kendal Howe" userId="098baa69-2f47-49d4-8e7e-08221f1e27b2" providerId="ADAL" clId="{55B6C8DB-76CA-4C57-AFE3-B01F5A10EBF5}" dt="2023-09-22T15:16:47.630" v="5206" actId="164"/>
          <ac:spMkLst>
            <pc:docMk/>
            <pc:sldMk cId="4147514787" sldId="292"/>
            <ac:spMk id="21" creationId="{F45220A9-7F77-1719-E120-783D694834F8}"/>
          </ac:spMkLst>
        </pc:spChg>
        <pc:spChg chg="add mod">
          <ac:chgData name="Kendal Howe" userId="098baa69-2f47-49d4-8e7e-08221f1e27b2" providerId="ADAL" clId="{55B6C8DB-76CA-4C57-AFE3-B01F5A10EBF5}" dt="2023-09-22T15:17:51.108" v="5211" actId="1076"/>
          <ac:spMkLst>
            <pc:docMk/>
            <pc:sldMk cId="4147514787" sldId="292"/>
            <ac:spMk id="22" creationId="{D3478201-15B5-4BCA-C526-FDF395456655}"/>
          </ac:spMkLst>
        </pc:spChg>
        <pc:spChg chg="add mod">
          <ac:chgData name="Kendal Howe" userId="098baa69-2f47-49d4-8e7e-08221f1e27b2" providerId="ADAL" clId="{55B6C8DB-76CA-4C57-AFE3-B01F5A10EBF5}" dt="2023-09-22T17:44:25.207" v="7271" actId="122"/>
          <ac:spMkLst>
            <pc:docMk/>
            <pc:sldMk cId="4147514787" sldId="292"/>
            <ac:spMk id="23" creationId="{27054593-E25A-F38C-1A7D-8D473521FB5F}"/>
          </ac:spMkLst>
        </pc:spChg>
        <pc:spChg chg="add mod">
          <ac:chgData name="Kendal Howe" userId="098baa69-2f47-49d4-8e7e-08221f1e27b2" providerId="ADAL" clId="{55B6C8DB-76CA-4C57-AFE3-B01F5A10EBF5}" dt="2023-09-22T15:16:35.553" v="5205" actId="164"/>
          <ac:spMkLst>
            <pc:docMk/>
            <pc:sldMk cId="4147514787" sldId="292"/>
            <ac:spMk id="24" creationId="{6D2F5E2A-31C0-45BF-E996-A526602154AA}"/>
          </ac:spMkLst>
        </pc:spChg>
        <pc:spChg chg="add mod">
          <ac:chgData name="Kendal Howe" userId="098baa69-2f47-49d4-8e7e-08221f1e27b2" providerId="ADAL" clId="{55B6C8DB-76CA-4C57-AFE3-B01F5A10EBF5}" dt="2023-09-22T15:16:35.553" v="5205" actId="164"/>
          <ac:spMkLst>
            <pc:docMk/>
            <pc:sldMk cId="4147514787" sldId="292"/>
            <ac:spMk id="25" creationId="{5BC4A36B-CCB9-A167-83A5-7EDEA0C13D25}"/>
          </ac:spMkLst>
        </pc:spChg>
        <pc:spChg chg="add del mod">
          <ac:chgData name="Kendal Howe" userId="098baa69-2f47-49d4-8e7e-08221f1e27b2" providerId="ADAL" clId="{55B6C8DB-76CA-4C57-AFE3-B01F5A10EBF5}" dt="2023-09-22T15:17:37.826" v="5210" actId="478"/>
          <ac:spMkLst>
            <pc:docMk/>
            <pc:sldMk cId="4147514787" sldId="292"/>
            <ac:spMk id="29" creationId="{065B57E4-C0B0-4B05-14FB-92297063FD40}"/>
          </ac:spMkLst>
        </pc:spChg>
        <pc:grpChg chg="add mod">
          <ac:chgData name="Kendal Howe" userId="098baa69-2f47-49d4-8e7e-08221f1e27b2" providerId="ADAL" clId="{55B6C8DB-76CA-4C57-AFE3-B01F5A10EBF5}" dt="2023-09-22T15:17:51.108" v="5211" actId="1076"/>
          <ac:grpSpMkLst>
            <pc:docMk/>
            <pc:sldMk cId="4147514787" sldId="292"/>
            <ac:grpSpMk id="18" creationId="{ABCD61EC-5284-796C-3DB3-D7283E610035}"/>
          </ac:grpSpMkLst>
        </pc:grpChg>
        <pc:grpChg chg="add mod">
          <ac:chgData name="Kendal Howe" userId="098baa69-2f47-49d4-8e7e-08221f1e27b2" providerId="ADAL" clId="{55B6C8DB-76CA-4C57-AFE3-B01F5A10EBF5}" dt="2023-09-22T15:18:27.743" v="5215" actId="1076"/>
          <ac:grpSpMkLst>
            <pc:docMk/>
            <pc:sldMk cId="4147514787" sldId="292"/>
            <ac:grpSpMk id="26" creationId="{24688896-CE1E-BCE2-7EE0-20BBB659730C}"/>
          </ac:grpSpMkLst>
        </pc:grpChg>
        <pc:grpChg chg="add mod">
          <ac:chgData name="Kendal Howe" userId="098baa69-2f47-49d4-8e7e-08221f1e27b2" providerId="ADAL" clId="{55B6C8DB-76CA-4C57-AFE3-B01F5A10EBF5}" dt="2023-09-22T15:17:51.108" v="5211" actId="1076"/>
          <ac:grpSpMkLst>
            <pc:docMk/>
            <pc:sldMk cId="4147514787" sldId="292"/>
            <ac:grpSpMk id="27" creationId="{67FA6A82-BDCB-1D78-1EF8-82C3C5960E29}"/>
          </ac:grpSpMkLst>
        </pc:grpChg>
        <pc:picChg chg="add mod">
          <ac:chgData name="Kendal Howe" userId="098baa69-2f47-49d4-8e7e-08221f1e27b2" providerId="ADAL" clId="{55B6C8DB-76CA-4C57-AFE3-B01F5A10EBF5}" dt="2023-09-22T15:10:52.245" v="4700" actId="164"/>
          <ac:picMkLst>
            <pc:docMk/>
            <pc:sldMk cId="4147514787" sldId="292"/>
            <ac:picMk id="6" creationId="{0EA4A154-7124-31A2-B286-1272EC375EAE}"/>
          </ac:picMkLst>
        </pc:picChg>
        <pc:picChg chg="add mod">
          <ac:chgData name="Kendal Howe" userId="098baa69-2f47-49d4-8e7e-08221f1e27b2" providerId="ADAL" clId="{55B6C8DB-76CA-4C57-AFE3-B01F5A10EBF5}" dt="2023-09-22T15:16:35.553" v="5205" actId="164"/>
          <ac:picMkLst>
            <pc:docMk/>
            <pc:sldMk cId="4147514787" sldId="292"/>
            <ac:picMk id="8" creationId="{31D36A03-00EA-6A22-CAE3-31C3AE4A104A}"/>
          </ac:picMkLst>
        </pc:picChg>
        <pc:picChg chg="add mod">
          <ac:chgData name="Kendal Howe" userId="098baa69-2f47-49d4-8e7e-08221f1e27b2" providerId="ADAL" clId="{55B6C8DB-76CA-4C57-AFE3-B01F5A10EBF5}" dt="2023-09-22T15:16:47.630" v="5206" actId="164"/>
          <ac:picMkLst>
            <pc:docMk/>
            <pc:sldMk cId="4147514787" sldId="292"/>
            <ac:picMk id="10" creationId="{5F5842E8-72E7-811F-87F3-AE494C010EC1}"/>
          </ac:picMkLst>
        </pc:picChg>
        <pc:cxnChg chg="add mod">
          <ac:chgData name="Kendal Howe" userId="098baa69-2f47-49d4-8e7e-08221f1e27b2" providerId="ADAL" clId="{55B6C8DB-76CA-4C57-AFE3-B01F5A10EBF5}" dt="2023-09-22T15:10:52.245" v="4700" actId="164"/>
          <ac:cxnSpMkLst>
            <pc:docMk/>
            <pc:sldMk cId="4147514787" sldId="292"/>
            <ac:cxnSpMk id="12" creationId="{E1AE3E8E-B575-6F0E-4A91-D159AE3B5921}"/>
          </ac:cxnSpMkLst>
        </pc:cxnChg>
        <pc:cxnChg chg="add mod">
          <ac:chgData name="Kendal Howe" userId="098baa69-2f47-49d4-8e7e-08221f1e27b2" providerId="ADAL" clId="{55B6C8DB-76CA-4C57-AFE3-B01F5A10EBF5}" dt="2023-09-22T15:10:52.245" v="4700" actId="164"/>
          <ac:cxnSpMkLst>
            <pc:docMk/>
            <pc:sldMk cId="4147514787" sldId="292"/>
            <ac:cxnSpMk id="14" creationId="{C904F646-B854-BCDE-7261-B3C453CD25A5}"/>
          </ac:cxnSpMkLst>
        </pc:cxnChg>
      </pc:sldChg>
      <pc:sldChg chg="del">
        <pc:chgData name="Kendal Howe" userId="098baa69-2f47-49d4-8e7e-08221f1e27b2" providerId="ADAL" clId="{55B6C8DB-76CA-4C57-AFE3-B01F5A10EBF5}" dt="2023-07-11T17:22:12.627" v="2606" actId="2696"/>
        <pc:sldMkLst>
          <pc:docMk/>
          <pc:sldMk cId="2562977919" sldId="293"/>
        </pc:sldMkLst>
      </pc:sldChg>
      <pc:sldChg chg="addSp delSp modSp add mod ord modClrScheme chgLayout">
        <pc:chgData name="Kendal Howe" userId="098baa69-2f47-49d4-8e7e-08221f1e27b2" providerId="ADAL" clId="{55B6C8DB-76CA-4C57-AFE3-B01F5A10EBF5}" dt="2023-09-22T17:41:50.071" v="7251"/>
        <pc:sldMkLst>
          <pc:docMk/>
          <pc:sldMk cId="3541606922" sldId="294"/>
        </pc:sldMkLst>
        <pc:spChg chg="add del mod ord">
          <ac:chgData name="Kendal Howe" userId="098baa69-2f47-49d4-8e7e-08221f1e27b2" providerId="ADAL" clId="{55B6C8DB-76CA-4C57-AFE3-B01F5A10EBF5}" dt="2023-07-11T16:49:55.107" v="748" actId="478"/>
          <ac:spMkLst>
            <pc:docMk/>
            <pc:sldMk cId="3541606922" sldId="294"/>
            <ac:spMk id="2" creationId="{14CCD294-86F1-3B01-D140-E7643F3F87A1}"/>
          </ac:spMkLst>
        </pc:spChg>
        <pc:spChg chg="del mod ord">
          <ac:chgData name="Kendal Howe" userId="098baa69-2f47-49d4-8e7e-08221f1e27b2" providerId="ADAL" clId="{55B6C8DB-76CA-4C57-AFE3-B01F5A10EBF5}" dt="2023-07-11T16:49:50.230" v="746" actId="478"/>
          <ac:spMkLst>
            <pc:docMk/>
            <pc:sldMk cId="3541606922" sldId="294"/>
            <ac:spMk id="3" creationId="{79D4ADC4-01B6-AA8C-9B56-49464B100BE3}"/>
          </ac:spMkLst>
        </pc:spChg>
        <pc:spChg chg="add del mod">
          <ac:chgData name="Kendal Howe" userId="098baa69-2f47-49d4-8e7e-08221f1e27b2" providerId="ADAL" clId="{55B6C8DB-76CA-4C57-AFE3-B01F5A10EBF5}" dt="2023-07-11T16:49:53.258" v="747" actId="478"/>
          <ac:spMkLst>
            <pc:docMk/>
            <pc:sldMk cId="3541606922" sldId="294"/>
            <ac:spMk id="5" creationId="{F7244383-C0FF-424E-22DD-3855753F25E2}"/>
          </ac:spMkLst>
        </pc:spChg>
        <pc:spChg chg="mod ord">
          <ac:chgData name="Kendal Howe" userId="098baa69-2f47-49d4-8e7e-08221f1e27b2" providerId="ADAL" clId="{55B6C8DB-76CA-4C57-AFE3-B01F5A10EBF5}" dt="2023-07-11T16:49:42.557" v="745" actId="700"/>
          <ac:spMkLst>
            <pc:docMk/>
            <pc:sldMk cId="3541606922" sldId="294"/>
            <ac:spMk id="10" creationId="{82FD26C8-DDA8-0DEF-7755-A3B2D24E4008}"/>
          </ac:spMkLst>
        </pc:spChg>
        <pc:spChg chg="mod ord">
          <ac:chgData name="Kendal Howe" userId="098baa69-2f47-49d4-8e7e-08221f1e27b2" providerId="ADAL" clId="{55B6C8DB-76CA-4C57-AFE3-B01F5A10EBF5}" dt="2023-07-11T16:49:42.557" v="745" actId="700"/>
          <ac:spMkLst>
            <pc:docMk/>
            <pc:sldMk cId="3541606922" sldId="294"/>
            <ac:spMk id="11" creationId="{C5A62DC9-47FC-F90D-FE7E-951CE94A24A0}"/>
          </ac:spMkLst>
        </pc:spChg>
        <pc:spChg chg="add mod">
          <ac:chgData name="Kendal Howe" userId="098baa69-2f47-49d4-8e7e-08221f1e27b2" providerId="ADAL" clId="{55B6C8DB-76CA-4C57-AFE3-B01F5A10EBF5}" dt="2023-07-11T17:11:49.271" v="2011" actId="164"/>
          <ac:spMkLst>
            <pc:docMk/>
            <pc:sldMk cId="3541606922" sldId="294"/>
            <ac:spMk id="14" creationId="{1B55AA60-6BC3-7D1D-8897-3D5BD4B26222}"/>
          </ac:spMkLst>
        </pc:spChg>
        <pc:spChg chg="add mod">
          <ac:chgData name="Kendal Howe" userId="098baa69-2f47-49d4-8e7e-08221f1e27b2" providerId="ADAL" clId="{55B6C8DB-76CA-4C57-AFE3-B01F5A10EBF5}" dt="2023-07-11T17:12:56.190" v="2019" actId="1076"/>
          <ac:spMkLst>
            <pc:docMk/>
            <pc:sldMk cId="3541606922" sldId="294"/>
            <ac:spMk id="15" creationId="{4E261B3B-E964-0EB1-A1BF-6AA50C5731CF}"/>
          </ac:spMkLst>
        </pc:spChg>
        <pc:spChg chg="add mod">
          <ac:chgData name="Kendal Howe" userId="098baa69-2f47-49d4-8e7e-08221f1e27b2" providerId="ADAL" clId="{55B6C8DB-76CA-4C57-AFE3-B01F5A10EBF5}" dt="2023-07-11T17:11:49.271" v="2011" actId="164"/>
          <ac:spMkLst>
            <pc:docMk/>
            <pc:sldMk cId="3541606922" sldId="294"/>
            <ac:spMk id="16" creationId="{5A921425-F075-27BB-AEE9-DFF5E2D30269}"/>
          </ac:spMkLst>
        </pc:spChg>
        <pc:spChg chg="del mod ord">
          <ac:chgData name="Kendal Howe" userId="098baa69-2f47-49d4-8e7e-08221f1e27b2" providerId="ADAL" clId="{55B6C8DB-76CA-4C57-AFE3-B01F5A10EBF5}" dt="2023-07-11T16:49:42.557" v="745" actId="700"/>
          <ac:spMkLst>
            <pc:docMk/>
            <pc:sldMk cId="3541606922" sldId="294"/>
            <ac:spMk id="24" creationId="{85F66A13-0DD3-0D61-E556-A73876311ECB}"/>
          </ac:spMkLst>
        </pc:spChg>
        <pc:grpChg chg="add mod">
          <ac:chgData name="Kendal Howe" userId="098baa69-2f47-49d4-8e7e-08221f1e27b2" providerId="ADAL" clId="{55B6C8DB-76CA-4C57-AFE3-B01F5A10EBF5}" dt="2023-07-11T17:12:56.190" v="2019" actId="1076"/>
          <ac:grpSpMkLst>
            <pc:docMk/>
            <pc:sldMk cId="3541606922" sldId="294"/>
            <ac:grpSpMk id="17" creationId="{EEE16C64-28D6-3DD2-6708-901D9388B3E5}"/>
          </ac:grpSpMkLst>
        </pc:grpChg>
        <pc:picChg chg="add del mod">
          <ac:chgData name="Kendal Howe" userId="098baa69-2f47-49d4-8e7e-08221f1e27b2" providerId="ADAL" clId="{55B6C8DB-76CA-4C57-AFE3-B01F5A10EBF5}" dt="2023-07-11T17:00:08.388" v="1461" actId="478"/>
          <ac:picMkLst>
            <pc:docMk/>
            <pc:sldMk cId="3541606922" sldId="294"/>
            <ac:picMk id="7" creationId="{EAE7BC36-9EB3-DB43-BFF1-7956686057EE}"/>
          </ac:picMkLst>
        </pc:picChg>
        <pc:picChg chg="add del mod">
          <ac:chgData name="Kendal Howe" userId="098baa69-2f47-49d4-8e7e-08221f1e27b2" providerId="ADAL" clId="{55B6C8DB-76CA-4C57-AFE3-B01F5A10EBF5}" dt="2023-07-11T17:08:24.460" v="1868" actId="478"/>
          <ac:picMkLst>
            <pc:docMk/>
            <pc:sldMk cId="3541606922" sldId="294"/>
            <ac:picMk id="9" creationId="{B4BF4630-8D34-1604-63C9-65D6C8EAC6AF}"/>
          </ac:picMkLst>
        </pc:picChg>
        <pc:picChg chg="add mod">
          <ac:chgData name="Kendal Howe" userId="098baa69-2f47-49d4-8e7e-08221f1e27b2" providerId="ADAL" clId="{55B6C8DB-76CA-4C57-AFE3-B01F5A10EBF5}" dt="2023-07-11T17:11:49.271" v="2011" actId="164"/>
          <ac:picMkLst>
            <pc:docMk/>
            <pc:sldMk cId="3541606922" sldId="294"/>
            <ac:picMk id="13" creationId="{7C6ABECC-8216-B54B-6196-218EB7104AB6}"/>
          </ac:picMkLst>
        </pc:picChg>
      </pc:sldChg>
      <pc:sldChg chg="addSp delSp modSp add mod modClrScheme chgLayout">
        <pc:chgData name="Kendal Howe" userId="098baa69-2f47-49d4-8e7e-08221f1e27b2" providerId="ADAL" clId="{55B6C8DB-76CA-4C57-AFE3-B01F5A10EBF5}" dt="2023-09-21T20:57:12.685" v="2889" actId="1076"/>
        <pc:sldMkLst>
          <pc:docMk/>
          <pc:sldMk cId="353208331" sldId="295"/>
        </pc:sldMkLst>
        <pc:spChg chg="add mod">
          <ac:chgData name="Kendal Howe" userId="098baa69-2f47-49d4-8e7e-08221f1e27b2" providerId="ADAL" clId="{55B6C8DB-76CA-4C57-AFE3-B01F5A10EBF5}" dt="2023-07-11T17:20:16.832" v="2603" actId="164"/>
          <ac:spMkLst>
            <pc:docMk/>
            <pc:sldMk cId="353208331" sldId="295"/>
            <ac:spMk id="2" creationId="{171E60F8-CB94-77D2-1A3D-44706066BAE2}"/>
          </ac:spMkLst>
        </pc:spChg>
        <pc:spChg chg="add mod">
          <ac:chgData name="Kendal Howe" userId="098baa69-2f47-49d4-8e7e-08221f1e27b2" providerId="ADAL" clId="{55B6C8DB-76CA-4C57-AFE3-B01F5A10EBF5}" dt="2023-07-11T17:20:16.832" v="2603" actId="164"/>
          <ac:spMkLst>
            <pc:docMk/>
            <pc:sldMk cId="353208331" sldId="295"/>
            <ac:spMk id="3" creationId="{983CE470-8774-746D-F267-5260F7F3DC43}"/>
          </ac:spMkLst>
        </pc:spChg>
        <pc:spChg chg="add mod">
          <ac:chgData name="Kendal Howe" userId="098baa69-2f47-49d4-8e7e-08221f1e27b2" providerId="ADAL" clId="{55B6C8DB-76CA-4C57-AFE3-B01F5A10EBF5}" dt="2023-07-11T17:20:16.832" v="2603" actId="164"/>
          <ac:spMkLst>
            <pc:docMk/>
            <pc:sldMk cId="353208331" sldId="295"/>
            <ac:spMk id="4" creationId="{571B5E95-2B67-0939-907B-10A884B11632}"/>
          </ac:spMkLst>
        </pc:spChg>
        <pc:spChg chg="add mod">
          <ac:chgData name="Kendal Howe" userId="098baa69-2f47-49d4-8e7e-08221f1e27b2" providerId="ADAL" clId="{55B6C8DB-76CA-4C57-AFE3-B01F5A10EBF5}" dt="2023-09-21T20:56:59.841" v="2887" actId="164"/>
          <ac:spMkLst>
            <pc:docMk/>
            <pc:sldMk cId="353208331" sldId="295"/>
            <ac:spMk id="5" creationId="{67924CDE-266D-3176-0EDA-3EBCCB340B31}"/>
          </ac:spMkLst>
        </pc:spChg>
        <pc:spChg chg="add mod">
          <ac:chgData name="Kendal Howe" userId="098baa69-2f47-49d4-8e7e-08221f1e27b2" providerId="ADAL" clId="{55B6C8DB-76CA-4C57-AFE3-B01F5A10EBF5}" dt="2023-07-11T17:20:16.832" v="2603" actId="164"/>
          <ac:spMkLst>
            <pc:docMk/>
            <pc:sldMk cId="353208331" sldId="295"/>
            <ac:spMk id="8" creationId="{A4067BD7-B92B-AAD5-75BB-536B20F03C07}"/>
          </ac:spMkLst>
        </pc:spChg>
        <pc:spChg chg="add del mod">
          <ac:chgData name="Kendal Howe" userId="098baa69-2f47-49d4-8e7e-08221f1e27b2" providerId="ADAL" clId="{55B6C8DB-76CA-4C57-AFE3-B01F5A10EBF5}" dt="2023-07-11T17:17:22.877" v="2280" actId="478"/>
          <ac:spMkLst>
            <pc:docMk/>
            <pc:sldMk cId="353208331" sldId="295"/>
            <ac:spMk id="9" creationId="{0A20952E-71BC-EB09-C593-EAAF79D0E405}"/>
          </ac:spMkLst>
        </pc:spChg>
        <pc:spChg chg="mod ord">
          <ac:chgData name="Kendal Howe" userId="098baa69-2f47-49d4-8e7e-08221f1e27b2" providerId="ADAL" clId="{55B6C8DB-76CA-4C57-AFE3-B01F5A10EBF5}" dt="2023-07-11T17:22:39.289" v="2607" actId="700"/>
          <ac:spMkLst>
            <pc:docMk/>
            <pc:sldMk cId="353208331" sldId="295"/>
            <ac:spMk id="10" creationId="{82FD26C8-DDA8-0DEF-7755-A3B2D24E4008}"/>
          </ac:spMkLst>
        </pc:spChg>
        <pc:spChg chg="mod ord">
          <ac:chgData name="Kendal Howe" userId="098baa69-2f47-49d4-8e7e-08221f1e27b2" providerId="ADAL" clId="{55B6C8DB-76CA-4C57-AFE3-B01F5A10EBF5}" dt="2023-07-11T17:22:39.289" v="2607" actId="700"/>
          <ac:spMkLst>
            <pc:docMk/>
            <pc:sldMk cId="353208331" sldId="295"/>
            <ac:spMk id="11" creationId="{C5A62DC9-47FC-F90D-FE7E-951CE94A24A0}"/>
          </ac:spMkLst>
        </pc:spChg>
        <pc:spChg chg="add mod">
          <ac:chgData name="Kendal Howe" userId="098baa69-2f47-49d4-8e7e-08221f1e27b2" providerId="ADAL" clId="{55B6C8DB-76CA-4C57-AFE3-B01F5A10EBF5}" dt="2023-07-11T17:20:16.832" v="2603" actId="164"/>
          <ac:spMkLst>
            <pc:docMk/>
            <pc:sldMk cId="353208331" sldId="295"/>
            <ac:spMk id="12" creationId="{831BF44F-32C9-5F31-8C23-937178A8E815}"/>
          </ac:spMkLst>
        </pc:spChg>
        <pc:spChg chg="add mod">
          <ac:chgData name="Kendal Howe" userId="098baa69-2f47-49d4-8e7e-08221f1e27b2" providerId="ADAL" clId="{55B6C8DB-76CA-4C57-AFE3-B01F5A10EBF5}" dt="2023-09-21T20:56:39.051" v="2886" actId="20577"/>
          <ac:spMkLst>
            <pc:docMk/>
            <pc:sldMk cId="353208331" sldId="295"/>
            <ac:spMk id="13" creationId="{49CD6AC9-C573-6054-3496-114A54A2EF5C}"/>
          </ac:spMkLst>
        </pc:spChg>
        <pc:spChg chg="add del mod ord">
          <ac:chgData name="Kendal Howe" userId="098baa69-2f47-49d4-8e7e-08221f1e27b2" providerId="ADAL" clId="{55B6C8DB-76CA-4C57-AFE3-B01F5A10EBF5}" dt="2023-07-11T17:22:43.454" v="2608" actId="478"/>
          <ac:spMkLst>
            <pc:docMk/>
            <pc:sldMk cId="353208331" sldId="295"/>
            <ac:spMk id="15" creationId="{1F1455C3-BF9D-C91C-553B-5B5CDF1FF7FB}"/>
          </ac:spMkLst>
        </pc:spChg>
        <pc:spChg chg="add del mod ord">
          <ac:chgData name="Kendal Howe" userId="098baa69-2f47-49d4-8e7e-08221f1e27b2" providerId="ADAL" clId="{55B6C8DB-76CA-4C57-AFE3-B01F5A10EBF5}" dt="2023-07-11T17:22:45.240" v="2609" actId="478"/>
          <ac:spMkLst>
            <pc:docMk/>
            <pc:sldMk cId="353208331" sldId="295"/>
            <ac:spMk id="16" creationId="{C8148285-B8A8-A69F-5F52-80A40068B63A}"/>
          </ac:spMkLst>
        </pc:spChg>
        <pc:grpChg chg="add mod">
          <ac:chgData name="Kendal Howe" userId="098baa69-2f47-49d4-8e7e-08221f1e27b2" providerId="ADAL" clId="{55B6C8DB-76CA-4C57-AFE3-B01F5A10EBF5}" dt="2023-09-21T20:57:12.685" v="2889" actId="1076"/>
          <ac:grpSpMkLst>
            <pc:docMk/>
            <pc:sldMk cId="353208331" sldId="295"/>
            <ac:grpSpMk id="9" creationId="{1478C958-315D-5A8D-D489-47CA7A1D8517}"/>
          </ac:grpSpMkLst>
        </pc:grpChg>
        <pc:grpChg chg="add mod">
          <ac:chgData name="Kendal Howe" userId="098baa69-2f47-49d4-8e7e-08221f1e27b2" providerId="ADAL" clId="{55B6C8DB-76CA-4C57-AFE3-B01F5A10EBF5}" dt="2023-09-21T20:56:59.841" v="2887" actId="164"/>
          <ac:grpSpMkLst>
            <pc:docMk/>
            <pc:sldMk cId="353208331" sldId="295"/>
            <ac:grpSpMk id="14" creationId="{69BE6EF2-9318-33A9-8DC6-917FDAED9FCE}"/>
          </ac:grpSpMkLst>
        </pc:grpChg>
        <pc:picChg chg="mod">
          <ac:chgData name="Kendal Howe" userId="098baa69-2f47-49d4-8e7e-08221f1e27b2" providerId="ADAL" clId="{55B6C8DB-76CA-4C57-AFE3-B01F5A10EBF5}" dt="2023-07-11T17:20:16.832" v="2603" actId="164"/>
          <ac:picMkLst>
            <pc:docMk/>
            <pc:sldMk cId="353208331" sldId="295"/>
            <ac:picMk id="7" creationId="{EAE7BC36-9EB3-DB43-BFF1-7956686057EE}"/>
          </ac:picMkLst>
        </pc:picChg>
        <pc:cxnChg chg="add mod">
          <ac:chgData name="Kendal Howe" userId="098baa69-2f47-49d4-8e7e-08221f1e27b2" providerId="ADAL" clId="{55B6C8DB-76CA-4C57-AFE3-B01F5A10EBF5}" dt="2023-07-11T17:20:16.832" v="2603" actId="164"/>
          <ac:cxnSpMkLst>
            <pc:docMk/>
            <pc:sldMk cId="353208331" sldId="295"/>
            <ac:cxnSpMk id="6" creationId="{206480C9-83F7-D8C3-B227-89829993788D}"/>
          </ac:cxnSpMkLst>
        </pc:cxnChg>
      </pc:sldChg>
      <pc:sldChg chg="addSp delSp modSp new mod modClrScheme chgLayout">
        <pc:chgData name="Kendal Howe" userId="098baa69-2f47-49d4-8e7e-08221f1e27b2" providerId="ADAL" clId="{55B6C8DB-76CA-4C57-AFE3-B01F5A10EBF5}" dt="2023-09-22T17:48:26.051" v="7458" actId="34135"/>
        <pc:sldMkLst>
          <pc:docMk/>
          <pc:sldMk cId="1216622636" sldId="296"/>
        </pc:sldMkLst>
        <pc:spChg chg="del">
          <ac:chgData name="Kendal Howe" userId="098baa69-2f47-49d4-8e7e-08221f1e27b2" providerId="ADAL" clId="{55B6C8DB-76CA-4C57-AFE3-B01F5A10EBF5}" dt="2023-09-22T15:39:46.680" v="6503" actId="700"/>
          <ac:spMkLst>
            <pc:docMk/>
            <pc:sldMk cId="1216622636" sldId="296"/>
            <ac:spMk id="2" creationId="{4C9D7C71-15E9-6FBC-3ED7-F11FE4289448}"/>
          </ac:spMkLst>
        </pc:spChg>
        <pc:spChg chg="del mod ord">
          <ac:chgData name="Kendal Howe" userId="098baa69-2f47-49d4-8e7e-08221f1e27b2" providerId="ADAL" clId="{55B6C8DB-76CA-4C57-AFE3-B01F5A10EBF5}" dt="2023-09-22T15:39:46.680" v="6503" actId="700"/>
          <ac:spMkLst>
            <pc:docMk/>
            <pc:sldMk cId="1216622636" sldId="296"/>
            <ac:spMk id="3" creationId="{CB7D8ED7-CC8A-47B8-0C00-C56498A2D39D}"/>
          </ac:spMkLst>
        </pc:spChg>
        <pc:spChg chg="del">
          <ac:chgData name="Kendal Howe" userId="098baa69-2f47-49d4-8e7e-08221f1e27b2" providerId="ADAL" clId="{55B6C8DB-76CA-4C57-AFE3-B01F5A10EBF5}" dt="2023-09-22T15:39:46.680" v="6503" actId="700"/>
          <ac:spMkLst>
            <pc:docMk/>
            <pc:sldMk cId="1216622636" sldId="296"/>
            <ac:spMk id="4" creationId="{DA0DDFB0-FC91-B6A9-CE4D-D7FC1DBCC7CD}"/>
          </ac:spMkLst>
        </pc:spChg>
        <pc:spChg chg="del">
          <ac:chgData name="Kendal Howe" userId="098baa69-2f47-49d4-8e7e-08221f1e27b2" providerId="ADAL" clId="{55B6C8DB-76CA-4C57-AFE3-B01F5A10EBF5}" dt="2023-09-22T15:39:46.680" v="6503" actId="700"/>
          <ac:spMkLst>
            <pc:docMk/>
            <pc:sldMk cId="1216622636" sldId="296"/>
            <ac:spMk id="5" creationId="{8CEEB5C2-D0F2-14F5-5E89-255B6427AF6F}"/>
          </ac:spMkLst>
        </pc:spChg>
        <pc:spChg chg="mod ord">
          <ac:chgData name="Kendal Howe" userId="098baa69-2f47-49d4-8e7e-08221f1e27b2" providerId="ADAL" clId="{55B6C8DB-76CA-4C57-AFE3-B01F5A10EBF5}" dt="2023-09-22T15:48:41.777" v="7230" actId="700"/>
          <ac:spMkLst>
            <pc:docMk/>
            <pc:sldMk cId="1216622636" sldId="296"/>
            <ac:spMk id="6" creationId="{6A4B36A3-A7C4-B513-311F-36E3A1A96C1A}"/>
          </ac:spMkLst>
        </pc:spChg>
        <pc:spChg chg="mod ord">
          <ac:chgData name="Kendal Howe" userId="098baa69-2f47-49d4-8e7e-08221f1e27b2" providerId="ADAL" clId="{55B6C8DB-76CA-4C57-AFE3-B01F5A10EBF5}" dt="2023-09-22T15:48:41.777" v="7230" actId="700"/>
          <ac:spMkLst>
            <pc:docMk/>
            <pc:sldMk cId="1216622636" sldId="296"/>
            <ac:spMk id="7" creationId="{2D6ADFAD-D393-F8F6-26B6-4BD0A88EE953}"/>
          </ac:spMkLst>
        </pc:spChg>
        <pc:spChg chg="del mod ord">
          <ac:chgData name="Kendal Howe" userId="098baa69-2f47-49d4-8e7e-08221f1e27b2" providerId="ADAL" clId="{55B6C8DB-76CA-4C57-AFE3-B01F5A10EBF5}" dt="2023-09-22T15:39:46.680" v="6503" actId="700"/>
          <ac:spMkLst>
            <pc:docMk/>
            <pc:sldMk cId="1216622636" sldId="296"/>
            <ac:spMk id="8" creationId="{563EE88D-0189-CA66-0E6F-07495C2F7690}"/>
          </ac:spMkLst>
        </pc:spChg>
        <pc:spChg chg="del">
          <ac:chgData name="Kendal Howe" userId="098baa69-2f47-49d4-8e7e-08221f1e27b2" providerId="ADAL" clId="{55B6C8DB-76CA-4C57-AFE3-B01F5A10EBF5}" dt="2023-09-22T15:39:46.680" v="6503" actId="700"/>
          <ac:spMkLst>
            <pc:docMk/>
            <pc:sldMk cId="1216622636" sldId="296"/>
            <ac:spMk id="9" creationId="{6D099A45-DD9D-9BBA-5DD4-A1A2FB770DD6}"/>
          </ac:spMkLst>
        </pc:spChg>
        <pc:spChg chg="del">
          <ac:chgData name="Kendal Howe" userId="098baa69-2f47-49d4-8e7e-08221f1e27b2" providerId="ADAL" clId="{55B6C8DB-76CA-4C57-AFE3-B01F5A10EBF5}" dt="2023-09-22T15:39:46.680" v="6503" actId="700"/>
          <ac:spMkLst>
            <pc:docMk/>
            <pc:sldMk cId="1216622636" sldId="296"/>
            <ac:spMk id="10" creationId="{778B07C5-EB26-2FD1-F94D-FDCF76AB95C1}"/>
          </ac:spMkLst>
        </pc:spChg>
        <pc:spChg chg="add mod ord">
          <ac:chgData name="Kendal Howe" userId="098baa69-2f47-49d4-8e7e-08221f1e27b2" providerId="ADAL" clId="{55B6C8DB-76CA-4C57-AFE3-B01F5A10EBF5}" dt="2023-09-22T15:48:41.777" v="7230" actId="700"/>
          <ac:spMkLst>
            <pc:docMk/>
            <pc:sldMk cId="1216622636" sldId="296"/>
            <ac:spMk id="11" creationId="{F9926132-D34F-DA2C-8CBE-FE772EC66CEF}"/>
          </ac:spMkLst>
        </pc:spChg>
        <pc:spChg chg="add del mod ord">
          <ac:chgData name="Kendal Howe" userId="098baa69-2f47-49d4-8e7e-08221f1e27b2" providerId="ADAL" clId="{55B6C8DB-76CA-4C57-AFE3-B01F5A10EBF5}" dt="2023-09-22T17:48:23.640" v="7457" actId="33524"/>
          <ac:spMkLst>
            <pc:docMk/>
            <pc:sldMk cId="1216622636" sldId="296"/>
            <ac:spMk id="12" creationId="{5AE1E0F1-6F6F-C94E-EEAA-0717ED7FE8AF}"/>
          </ac:spMkLst>
        </pc:spChg>
        <pc:picChg chg="add del mod ord">
          <ac:chgData name="Kendal Howe" userId="098baa69-2f47-49d4-8e7e-08221f1e27b2" providerId="ADAL" clId="{55B6C8DB-76CA-4C57-AFE3-B01F5A10EBF5}" dt="2023-09-22T15:40:50.037" v="6535" actId="22"/>
          <ac:picMkLst>
            <pc:docMk/>
            <pc:sldMk cId="1216622636" sldId="296"/>
            <ac:picMk id="14" creationId="{5B636F8D-6C6F-A72E-55CB-0B4A88FCC624}"/>
          </ac:picMkLst>
        </pc:picChg>
        <pc:picChg chg="add mod">
          <ac:chgData name="Kendal Howe" userId="098baa69-2f47-49d4-8e7e-08221f1e27b2" providerId="ADAL" clId="{55B6C8DB-76CA-4C57-AFE3-B01F5A10EBF5}" dt="2023-09-22T17:48:12.726" v="7454" actId="34135"/>
          <ac:picMkLst>
            <pc:docMk/>
            <pc:sldMk cId="1216622636" sldId="296"/>
            <ac:picMk id="16" creationId="{2D66F496-D654-4915-9984-B35B0853D18B}"/>
          </ac:picMkLst>
        </pc:picChg>
        <pc:picChg chg="add mod">
          <ac:chgData name="Kendal Howe" userId="098baa69-2f47-49d4-8e7e-08221f1e27b2" providerId="ADAL" clId="{55B6C8DB-76CA-4C57-AFE3-B01F5A10EBF5}" dt="2023-09-22T17:48:26.051" v="7458" actId="34135"/>
          <ac:picMkLst>
            <pc:docMk/>
            <pc:sldMk cId="1216622636" sldId="296"/>
            <ac:picMk id="18" creationId="{122029DB-C672-F009-BDB1-CF6ED847F649}"/>
          </ac:picMkLst>
        </pc:picChg>
      </pc:sldChg>
      <pc:sldChg chg="addSp delSp modSp new del mod modClrScheme chgLayout">
        <pc:chgData name="Kendal Howe" userId="098baa69-2f47-49d4-8e7e-08221f1e27b2" providerId="ADAL" clId="{55B6C8DB-76CA-4C57-AFE3-B01F5A10EBF5}" dt="2023-09-22T15:37:59.310" v="6500" actId="47"/>
        <pc:sldMkLst>
          <pc:docMk/>
          <pc:sldMk cId="2786412044" sldId="296"/>
        </pc:sldMkLst>
        <pc:spChg chg="del mod ord">
          <ac:chgData name="Kendal Howe" userId="098baa69-2f47-49d4-8e7e-08221f1e27b2" providerId="ADAL" clId="{55B6C8DB-76CA-4C57-AFE3-B01F5A10EBF5}" dt="2023-09-22T15:37:31.756" v="6499" actId="700"/>
          <ac:spMkLst>
            <pc:docMk/>
            <pc:sldMk cId="2786412044" sldId="296"/>
            <ac:spMk id="2" creationId="{8C36D2F5-93A8-FC9E-2DA4-B6295A02CA9A}"/>
          </ac:spMkLst>
        </pc:spChg>
        <pc:spChg chg="del mod ord">
          <ac:chgData name="Kendal Howe" userId="098baa69-2f47-49d4-8e7e-08221f1e27b2" providerId="ADAL" clId="{55B6C8DB-76CA-4C57-AFE3-B01F5A10EBF5}" dt="2023-09-22T15:37:31.756" v="6499" actId="700"/>
          <ac:spMkLst>
            <pc:docMk/>
            <pc:sldMk cId="2786412044" sldId="296"/>
            <ac:spMk id="3" creationId="{58A6DDA4-5102-7176-B3BD-1500B5ECA504}"/>
          </ac:spMkLst>
        </pc:spChg>
        <pc:spChg chg="add mod ord">
          <ac:chgData name="Kendal Howe" userId="098baa69-2f47-49d4-8e7e-08221f1e27b2" providerId="ADAL" clId="{55B6C8DB-76CA-4C57-AFE3-B01F5A10EBF5}" dt="2023-09-22T15:37:31.756" v="6499" actId="700"/>
          <ac:spMkLst>
            <pc:docMk/>
            <pc:sldMk cId="2786412044" sldId="296"/>
            <ac:spMk id="4" creationId="{151F7BC6-83F0-2547-F523-E627DB8B3CF5}"/>
          </ac:spMkLst>
        </pc:spChg>
        <pc:spChg chg="add mod ord">
          <ac:chgData name="Kendal Howe" userId="098baa69-2f47-49d4-8e7e-08221f1e27b2" providerId="ADAL" clId="{55B6C8DB-76CA-4C57-AFE3-B01F5A10EBF5}" dt="2023-09-22T15:37:31.756" v="6499" actId="700"/>
          <ac:spMkLst>
            <pc:docMk/>
            <pc:sldMk cId="2786412044" sldId="296"/>
            <ac:spMk id="5" creationId="{D0B8B1CA-8B33-5140-9D16-93D4A590663C}"/>
          </ac:spMkLst>
        </pc:spChg>
      </pc:sldChg>
    </pc:docChg>
  </pc:docChgLst>
  <pc:docChgLst>
    <pc:chgData name="Kendal Howe" userId="098baa69-2f47-49d4-8e7e-08221f1e27b2" providerId="ADAL" clId="{11B97BB9-3A1F-40EF-A312-8D7720C0C965}"/>
    <pc:docChg chg="undo redo custSel addSld delSld modSld sldOrd modMainMaster">
      <pc:chgData name="Kendal Howe" userId="098baa69-2f47-49d4-8e7e-08221f1e27b2" providerId="ADAL" clId="{11B97BB9-3A1F-40EF-A312-8D7720C0C965}" dt="2023-03-31T20:37:35.369" v="8796" actId="20577"/>
      <pc:docMkLst>
        <pc:docMk/>
      </pc:docMkLst>
      <pc:sldChg chg="addSp delSp modSp mod modTransition setBg modClrScheme chgLayout">
        <pc:chgData name="Kendal Howe" userId="098baa69-2f47-49d4-8e7e-08221f1e27b2" providerId="ADAL" clId="{11B97BB9-3A1F-40EF-A312-8D7720C0C965}" dt="2023-03-15T20:16:06.165" v="7740" actId="1076"/>
        <pc:sldMkLst>
          <pc:docMk/>
          <pc:sldMk cId="3435077016" sldId="259"/>
        </pc:sldMkLst>
        <pc:spChg chg="del">
          <ac:chgData name="Kendal Howe" userId="098baa69-2f47-49d4-8e7e-08221f1e27b2" providerId="ADAL" clId="{11B97BB9-3A1F-40EF-A312-8D7720C0C965}" dt="2023-03-06T22:00:56.953" v="148" actId="478"/>
          <ac:spMkLst>
            <pc:docMk/>
            <pc:sldMk cId="3435077016" sldId="259"/>
            <ac:spMk id="2" creationId="{DA884D8B-635B-7402-1437-04A104C24B54}"/>
          </ac:spMkLst>
        </pc:spChg>
        <pc:spChg chg="del mod">
          <ac:chgData name="Kendal Howe" userId="098baa69-2f47-49d4-8e7e-08221f1e27b2" providerId="ADAL" clId="{11B97BB9-3A1F-40EF-A312-8D7720C0C965}" dt="2023-03-06T22:00:58.657" v="150" actId="478"/>
          <ac:spMkLst>
            <pc:docMk/>
            <pc:sldMk cId="3435077016" sldId="259"/>
            <ac:spMk id="3" creationId="{FAD9BE9C-B5EA-5DA0-9156-6E05D3882992}"/>
          </ac:spMkLst>
        </pc:spChg>
        <pc:spChg chg="del mod ord">
          <ac:chgData name="Kendal Howe" userId="098baa69-2f47-49d4-8e7e-08221f1e27b2" providerId="ADAL" clId="{11B97BB9-3A1F-40EF-A312-8D7720C0C965}" dt="2023-03-15T13:57:39.558" v="681" actId="478"/>
          <ac:spMkLst>
            <pc:docMk/>
            <pc:sldMk cId="3435077016" sldId="259"/>
            <ac:spMk id="4" creationId="{3324E804-5D73-9996-1913-1EF77F2E53C5}"/>
          </ac:spMkLst>
        </pc:spChg>
        <pc:spChg chg="add del mod">
          <ac:chgData name="Kendal Howe" userId="098baa69-2f47-49d4-8e7e-08221f1e27b2" providerId="ADAL" clId="{11B97BB9-3A1F-40EF-A312-8D7720C0C965}" dt="2023-03-06T21:22:56.987" v="110" actId="478"/>
          <ac:spMkLst>
            <pc:docMk/>
            <pc:sldMk cId="3435077016" sldId="259"/>
            <ac:spMk id="6" creationId="{6301F42E-CF2E-BCD4-E0CF-B08D94F3BCEF}"/>
          </ac:spMkLst>
        </pc:spChg>
        <pc:spChg chg="mod">
          <ac:chgData name="Kendal Howe" userId="098baa69-2f47-49d4-8e7e-08221f1e27b2" providerId="ADAL" clId="{11B97BB9-3A1F-40EF-A312-8D7720C0C965}" dt="2023-03-15T16:00:12.424" v="3075" actId="255"/>
          <ac:spMkLst>
            <pc:docMk/>
            <pc:sldMk cId="3435077016" sldId="259"/>
            <ac:spMk id="26" creationId="{70BA96D9-2E56-3DBD-6315-048A1B2800FB}"/>
          </ac:spMkLst>
        </pc:spChg>
        <pc:spChg chg="mod">
          <ac:chgData name="Kendal Howe" userId="098baa69-2f47-49d4-8e7e-08221f1e27b2" providerId="ADAL" clId="{11B97BB9-3A1F-40EF-A312-8D7720C0C965}" dt="2023-03-15T20:15:57.653" v="7739" actId="2710"/>
          <ac:spMkLst>
            <pc:docMk/>
            <pc:sldMk cId="3435077016" sldId="259"/>
            <ac:spMk id="27" creationId="{64C89AC3-3D7A-65BB-C3F4-2B1CB19E78D1}"/>
          </ac:spMkLst>
        </pc:spChg>
        <pc:spChg chg="add del mod">
          <ac:chgData name="Kendal Howe" userId="098baa69-2f47-49d4-8e7e-08221f1e27b2" providerId="ADAL" clId="{11B97BB9-3A1F-40EF-A312-8D7720C0C965}" dt="2023-03-15T13:57:35.150" v="679" actId="478"/>
          <ac:spMkLst>
            <pc:docMk/>
            <pc:sldMk cId="3435077016" sldId="259"/>
            <ac:spMk id="32" creationId="{80B90CC0-2377-2C83-B5B9-9482276E86B9}"/>
          </ac:spMkLst>
        </pc:spChg>
        <pc:spChg chg="add del mod">
          <ac:chgData name="Kendal Howe" userId="098baa69-2f47-49d4-8e7e-08221f1e27b2" providerId="ADAL" clId="{11B97BB9-3A1F-40EF-A312-8D7720C0C965}" dt="2023-03-15T13:57:37.645" v="680" actId="478"/>
          <ac:spMkLst>
            <pc:docMk/>
            <pc:sldMk cId="3435077016" sldId="259"/>
            <ac:spMk id="34" creationId="{DCAD7F2C-5083-7680-E2A5-D7DC218571AA}"/>
          </ac:spMkLst>
        </pc:spChg>
        <pc:picChg chg="add mod modCrop">
          <ac:chgData name="Kendal Howe" userId="098baa69-2f47-49d4-8e7e-08221f1e27b2" providerId="ADAL" clId="{11B97BB9-3A1F-40EF-A312-8D7720C0C965}" dt="2023-03-15T20:16:06.165" v="7740" actId="1076"/>
          <ac:picMkLst>
            <pc:docMk/>
            <pc:sldMk cId="3435077016" sldId="259"/>
            <ac:picMk id="8" creationId="{2E4C95CB-238A-9FDD-0C4B-930F3B198AB5}"/>
          </ac:picMkLst>
        </pc:picChg>
        <pc:picChg chg="del mod">
          <ac:chgData name="Kendal Howe" userId="098baa69-2f47-49d4-8e7e-08221f1e27b2" providerId="ADAL" clId="{11B97BB9-3A1F-40EF-A312-8D7720C0C965}" dt="2023-03-06T21:22:50.568" v="109" actId="478"/>
          <ac:picMkLst>
            <pc:docMk/>
            <pc:sldMk cId="3435077016" sldId="259"/>
            <ac:picMk id="22" creationId="{07415596-3C86-E792-A622-F817DB08D587}"/>
          </ac:picMkLst>
        </pc:picChg>
      </pc:sldChg>
      <pc:sldChg chg="addSp delSp modSp mod modTransition setBg modClrScheme chgLayout">
        <pc:chgData name="Kendal Howe" userId="098baa69-2f47-49d4-8e7e-08221f1e27b2" providerId="ADAL" clId="{11B97BB9-3A1F-40EF-A312-8D7720C0C965}" dt="2023-03-31T20:34:37.102" v="8778" actId="20577"/>
        <pc:sldMkLst>
          <pc:docMk/>
          <pc:sldMk cId="1699088621" sldId="261"/>
        </pc:sldMkLst>
        <pc:spChg chg="add del mod">
          <ac:chgData name="Kendal Howe" userId="098baa69-2f47-49d4-8e7e-08221f1e27b2" providerId="ADAL" clId="{11B97BB9-3A1F-40EF-A312-8D7720C0C965}" dt="2023-03-15T13:55:25.650" v="662" actId="26606"/>
          <ac:spMkLst>
            <pc:docMk/>
            <pc:sldMk cId="1699088621" sldId="261"/>
            <ac:spMk id="3" creationId="{D0BF55D7-B3BB-5E71-0401-81EA48128635}"/>
          </ac:spMkLst>
        </pc:spChg>
        <pc:spChg chg="mod ord">
          <ac:chgData name="Kendal Howe" userId="098baa69-2f47-49d4-8e7e-08221f1e27b2" providerId="ADAL" clId="{11B97BB9-3A1F-40EF-A312-8D7720C0C965}" dt="2023-03-15T13:55:25.650" v="662" actId="26606"/>
          <ac:spMkLst>
            <pc:docMk/>
            <pc:sldMk cId="1699088621" sldId="261"/>
            <ac:spMk id="4" creationId="{BCD1D6FF-1122-B11D-0CE3-E62BA27376FA}"/>
          </ac:spMkLst>
        </pc:spChg>
        <pc:spChg chg="del mod">
          <ac:chgData name="Kendal Howe" userId="098baa69-2f47-49d4-8e7e-08221f1e27b2" providerId="ADAL" clId="{11B97BB9-3A1F-40EF-A312-8D7720C0C965}" dt="2023-03-06T21:22:06.595" v="94" actId="478"/>
          <ac:spMkLst>
            <pc:docMk/>
            <pc:sldMk cId="1699088621" sldId="261"/>
            <ac:spMk id="5" creationId="{623087F1-0A22-4E04-6B3F-B1DDA246A111}"/>
          </ac:spMkLst>
        </pc:spChg>
        <pc:spChg chg="del mod">
          <ac:chgData name="Kendal Howe" userId="098baa69-2f47-49d4-8e7e-08221f1e27b2" providerId="ADAL" clId="{11B97BB9-3A1F-40EF-A312-8D7720C0C965}" dt="2023-03-06T21:22:11.250" v="96" actId="478"/>
          <ac:spMkLst>
            <pc:docMk/>
            <pc:sldMk cId="1699088621" sldId="261"/>
            <ac:spMk id="7" creationId="{8FD92B98-444C-00D2-3246-91E7E1BFB673}"/>
          </ac:spMkLst>
        </pc:spChg>
        <pc:spChg chg="del mod">
          <ac:chgData name="Kendal Howe" userId="098baa69-2f47-49d4-8e7e-08221f1e27b2" providerId="ADAL" clId="{11B97BB9-3A1F-40EF-A312-8D7720C0C965}" dt="2023-03-15T13:57:30.742" v="678" actId="478"/>
          <ac:spMkLst>
            <pc:docMk/>
            <pc:sldMk cId="1699088621" sldId="261"/>
            <ac:spMk id="9" creationId="{CFCF8520-CF3A-DEEA-6A9F-571CC04E7ADA}"/>
          </ac:spMkLst>
        </pc:spChg>
        <pc:spChg chg="add mod">
          <ac:chgData name="Kendal Howe" userId="098baa69-2f47-49d4-8e7e-08221f1e27b2" providerId="ADAL" clId="{11B97BB9-3A1F-40EF-A312-8D7720C0C965}" dt="2023-03-15T15:43:54.343" v="1767" actId="1076"/>
          <ac:spMkLst>
            <pc:docMk/>
            <pc:sldMk cId="1699088621" sldId="261"/>
            <ac:spMk id="14" creationId="{2CC8C9CC-B840-BC89-EB03-BB4E6DC0D1F2}"/>
          </ac:spMkLst>
        </pc:spChg>
        <pc:spChg chg="add mod">
          <ac:chgData name="Kendal Howe" userId="098baa69-2f47-49d4-8e7e-08221f1e27b2" providerId="ADAL" clId="{11B97BB9-3A1F-40EF-A312-8D7720C0C965}" dt="2023-03-15T16:39:04.876" v="4474" actId="20577"/>
          <ac:spMkLst>
            <pc:docMk/>
            <pc:sldMk cId="1699088621" sldId="261"/>
            <ac:spMk id="16" creationId="{EC101C7F-C227-E10B-E2D7-61FFD2C569A2}"/>
          </ac:spMkLst>
        </pc:spChg>
        <pc:spChg chg="add mod">
          <ac:chgData name="Kendal Howe" userId="098baa69-2f47-49d4-8e7e-08221f1e27b2" providerId="ADAL" clId="{11B97BB9-3A1F-40EF-A312-8D7720C0C965}" dt="2023-03-15T15:43:54.343" v="1767" actId="1076"/>
          <ac:spMkLst>
            <pc:docMk/>
            <pc:sldMk cId="1699088621" sldId="261"/>
            <ac:spMk id="18" creationId="{3A7AFF16-4968-B18C-9E2E-70D3B5019534}"/>
          </ac:spMkLst>
        </pc:spChg>
        <pc:spChg chg="add mod">
          <ac:chgData name="Kendal Howe" userId="098baa69-2f47-49d4-8e7e-08221f1e27b2" providerId="ADAL" clId="{11B97BB9-3A1F-40EF-A312-8D7720C0C965}" dt="2023-03-31T20:34:37.102" v="8778" actId="20577"/>
          <ac:spMkLst>
            <pc:docMk/>
            <pc:sldMk cId="1699088621" sldId="261"/>
            <ac:spMk id="20" creationId="{0505772F-8E02-7CAA-6ACD-26821EE6A925}"/>
          </ac:spMkLst>
        </pc:spChg>
        <pc:spChg chg="add del mod">
          <ac:chgData name="Kendal Howe" userId="098baa69-2f47-49d4-8e7e-08221f1e27b2" providerId="ADAL" clId="{11B97BB9-3A1F-40EF-A312-8D7720C0C965}" dt="2023-03-15T13:57:24.301" v="676" actId="478"/>
          <ac:spMkLst>
            <pc:docMk/>
            <pc:sldMk cId="1699088621" sldId="261"/>
            <ac:spMk id="22" creationId="{8272DD72-8D59-76E5-5AA0-54B054555854}"/>
          </ac:spMkLst>
        </pc:spChg>
        <pc:spChg chg="add del mod">
          <ac:chgData name="Kendal Howe" userId="098baa69-2f47-49d4-8e7e-08221f1e27b2" providerId="ADAL" clId="{11B97BB9-3A1F-40EF-A312-8D7720C0C965}" dt="2023-03-15T13:57:26.981" v="677" actId="478"/>
          <ac:spMkLst>
            <pc:docMk/>
            <pc:sldMk cId="1699088621" sldId="261"/>
            <ac:spMk id="24" creationId="{17B7149B-31BE-A382-9710-E2035C6D0842}"/>
          </ac:spMkLst>
        </pc:spChg>
        <pc:spChg chg="add mod">
          <ac:chgData name="Kendal Howe" userId="098baa69-2f47-49d4-8e7e-08221f1e27b2" providerId="ADAL" clId="{11B97BB9-3A1F-40EF-A312-8D7720C0C965}" dt="2023-03-15T15:43:54.343" v="1767" actId="1076"/>
          <ac:spMkLst>
            <pc:docMk/>
            <pc:sldMk cId="1699088621" sldId="261"/>
            <ac:spMk id="26" creationId="{FEF023B4-525A-457A-E6C8-21D28EA6AA58}"/>
          </ac:spMkLst>
        </pc:spChg>
        <pc:spChg chg="add mod">
          <ac:chgData name="Kendal Howe" userId="098baa69-2f47-49d4-8e7e-08221f1e27b2" providerId="ADAL" clId="{11B97BB9-3A1F-40EF-A312-8D7720C0C965}" dt="2023-03-15T16:37:45.660" v="4310" actId="20577"/>
          <ac:spMkLst>
            <pc:docMk/>
            <pc:sldMk cId="1699088621" sldId="261"/>
            <ac:spMk id="28" creationId="{21EE5FF2-2B84-3E88-4AFB-2F8AC2BBCB9B}"/>
          </ac:spMkLst>
        </pc:spChg>
        <pc:graphicFrameChg chg="del mod">
          <ac:chgData name="Kendal Howe" userId="098baa69-2f47-49d4-8e7e-08221f1e27b2" providerId="ADAL" clId="{11B97BB9-3A1F-40EF-A312-8D7720C0C965}" dt="2023-03-06T20:12:40.542" v="7" actId="478"/>
          <ac:graphicFrameMkLst>
            <pc:docMk/>
            <pc:sldMk cId="1699088621" sldId="261"/>
            <ac:graphicFrameMk id="8" creationId="{19FBC95D-B600-B1AC-D5BA-3F204E3FE1DF}"/>
          </ac:graphicFrameMkLst>
        </pc:graphicFrameChg>
      </pc:sldChg>
      <pc:sldChg chg="addSp delSp modSp mod modTransition setBg modClrScheme chgLayout">
        <pc:chgData name="Kendal Howe" userId="098baa69-2f47-49d4-8e7e-08221f1e27b2" providerId="ADAL" clId="{11B97BB9-3A1F-40EF-A312-8D7720C0C965}" dt="2023-03-15T21:07:33.876" v="8748" actId="14100"/>
        <pc:sldMkLst>
          <pc:docMk/>
          <pc:sldMk cId="2752853293" sldId="262"/>
        </pc:sldMkLst>
        <pc:spChg chg="mod ord">
          <ac:chgData name="Kendal Howe" userId="098baa69-2f47-49d4-8e7e-08221f1e27b2" providerId="ADAL" clId="{11B97BB9-3A1F-40EF-A312-8D7720C0C965}" dt="2023-03-15T20:45:30.860" v="8736" actId="26606"/>
          <ac:spMkLst>
            <pc:docMk/>
            <pc:sldMk cId="2752853293" sldId="262"/>
            <ac:spMk id="3" creationId="{79D4ADC4-01B6-AA8C-9B56-49464B100BE3}"/>
          </ac:spMkLst>
        </pc:spChg>
        <pc:spChg chg="del">
          <ac:chgData name="Kendal Howe" userId="098baa69-2f47-49d4-8e7e-08221f1e27b2" providerId="ADAL" clId="{11B97BB9-3A1F-40EF-A312-8D7720C0C965}" dt="2023-03-06T21:22:16.307" v="97" actId="478"/>
          <ac:spMkLst>
            <pc:docMk/>
            <pc:sldMk cId="2752853293" sldId="262"/>
            <ac:spMk id="4" creationId="{D74CC35A-169D-2E87-6515-5E6B9D8F47EF}"/>
          </ac:spMkLst>
        </pc:spChg>
        <pc:spChg chg="add del mod">
          <ac:chgData name="Kendal Howe" userId="098baa69-2f47-49d4-8e7e-08221f1e27b2" providerId="ADAL" clId="{11B97BB9-3A1F-40EF-A312-8D7720C0C965}" dt="2023-03-15T13:55:13.727" v="661" actId="26606"/>
          <ac:spMkLst>
            <pc:docMk/>
            <pc:sldMk cId="2752853293" sldId="262"/>
            <ac:spMk id="5" creationId="{6BBFDC7E-991C-5E93-DB7E-F580D06AD8D8}"/>
          </ac:spMkLst>
        </pc:spChg>
        <pc:spChg chg="del mod">
          <ac:chgData name="Kendal Howe" userId="098baa69-2f47-49d4-8e7e-08221f1e27b2" providerId="ADAL" clId="{11B97BB9-3A1F-40EF-A312-8D7720C0C965}" dt="2023-03-06T21:22:17.555" v="99" actId="478"/>
          <ac:spMkLst>
            <pc:docMk/>
            <pc:sldMk cId="2752853293" sldId="262"/>
            <ac:spMk id="6" creationId="{8F9C73CF-CD73-39D0-D208-17D75BEB817B}"/>
          </ac:spMkLst>
        </pc:spChg>
        <pc:spChg chg="del mod">
          <ac:chgData name="Kendal Howe" userId="098baa69-2f47-49d4-8e7e-08221f1e27b2" providerId="ADAL" clId="{11B97BB9-3A1F-40EF-A312-8D7720C0C965}" dt="2023-03-15T13:57:19.517" v="675" actId="478"/>
          <ac:spMkLst>
            <pc:docMk/>
            <pc:sldMk cId="2752853293" sldId="262"/>
            <ac:spMk id="8" creationId="{4F0540EB-6A4B-28A8-564F-BC45DFDE0883}"/>
          </ac:spMkLst>
        </pc:spChg>
        <pc:spChg chg="mod">
          <ac:chgData name="Kendal Howe" userId="098baa69-2f47-49d4-8e7e-08221f1e27b2" providerId="ADAL" clId="{11B97BB9-3A1F-40EF-A312-8D7720C0C965}" dt="2023-03-15T20:45:30.860" v="8736" actId="26606"/>
          <ac:spMkLst>
            <pc:docMk/>
            <pc:sldMk cId="2752853293" sldId="262"/>
            <ac:spMk id="10" creationId="{82FD26C8-DDA8-0DEF-7755-A3B2D24E4008}"/>
          </ac:spMkLst>
        </pc:spChg>
        <pc:spChg chg="mod">
          <ac:chgData name="Kendal Howe" userId="098baa69-2f47-49d4-8e7e-08221f1e27b2" providerId="ADAL" clId="{11B97BB9-3A1F-40EF-A312-8D7720C0C965}" dt="2023-03-15T20:45:30.860" v="8736" actId="26606"/>
          <ac:spMkLst>
            <pc:docMk/>
            <pc:sldMk cId="2752853293" sldId="262"/>
            <ac:spMk id="11" creationId="{C5A62DC9-47FC-F90D-FE7E-951CE94A24A0}"/>
          </ac:spMkLst>
        </pc:spChg>
        <pc:spChg chg="add del mod">
          <ac:chgData name="Kendal Howe" userId="098baa69-2f47-49d4-8e7e-08221f1e27b2" providerId="ADAL" clId="{11B97BB9-3A1F-40EF-A312-8D7720C0C965}" dt="2023-03-15T13:56:01.231" v="664" actId="26606"/>
          <ac:spMkLst>
            <pc:docMk/>
            <pc:sldMk cId="2752853293" sldId="262"/>
            <ac:spMk id="13" creationId="{12FB1F05-8FC0-3DDE-9409-B96B7AEDC63F}"/>
          </ac:spMkLst>
        </pc:spChg>
        <pc:spChg chg="add del mod">
          <ac:chgData name="Kendal Howe" userId="098baa69-2f47-49d4-8e7e-08221f1e27b2" providerId="ADAL" clId="{11B97BB9-3A1F-40EF-A312-8D7720C0C965}" dt="2023-03-15T13:56:01.231" v="664" actId="26606"/>
          <ac:spMkLst>
            <pc:docMk/>
            <pc:sldMk cId="2752853293" sldId="262"/>
            <ac:spMk id="15" creationId="{2250E2D5-73F5-2FB3-9B06-3F490A3E4725}"/>
          </ac:spMkLst>
        </pc:spChg>
        <pc:spChg chg="add del mod">
          <ac:chgData name="Kendal Howe" userId="098baa69-2f47-49d4-8e7e-08221f1e27b2" providerId="ADAL" clId="{11B97BB9-3A1F-40EF-A312-8D7720C0C965}" dt="2023-03-15T13:57:16.117" v="673" actId="478"/>
          <ac:spMkLst>
            <pc:docMk/>
            <pc:sldMk cId="2752853293" sldId="262"/>
            <ac:spMk id="17" creationId="{C99B18D4-4D1E-39D9-77C7-86FA51B0E658}"/>
          </ac:spMkLst>
        </pc:spChg>
        <pc:spChg chg="add del mod">
          <ac:chgData name="Kendal Howe" userId="098baa69-2f47-49d4-8e7e-08221f1e27b2" providerId="ADAL" clId="{11B97BB9-3A1F-40EF-A312-8D7720C0C965}" dt="2023-03-15T13:57:17.917" v="674" actId="478"/>
          <ac:spMkLst>
            <pc:docMk/>
            <pc:sldMk cId="2752853293" sldId="262"/>
            <ac:spMk id="19" creationId="{F41B1C69-6A3D-6F81-FBA5-E37ED3C15D5B}"/>
          </ac:spMkLst>
        </pc:spChg>
        <pc:spChg chg="add del mod">
          <ac:chgData name="Kendal Howe" userId="098baa69-2f47-49d4-8e7e-08221f1e27b2" providerId="ADAL" clId="{11B97BB9-3A1F-40EF-A312-8D7720C0C965}" dt="2023-03-15T20:32:55.065" v="7782" actId="931"/>
          <ac:spMkLst>
            <pc:docMk/>
            <pc:sldMk cId="2752853293" sldId="262"/>
            <ac:spMk id="21" creationId="{AFC1C3F6-0E82-4164-9DE1-74992DFE2B7B}"/>
          </ac:spMkLst>
        </pc:spChg>
        <pc:spChg chg="add del mod">
          <ac:chgData name="Kendal Howe" userId="098baa69-2f47-49d4-8e7e-08221f1e27b2" providerId="ADAL" clId="{11B97BB9-3A1F-40EF-A312-8D7720C0C965}" dt="2023-03-15T21:07:33.876" v="8748" actId="14100"/>
          <ac:spMkLst>
            <pc:docMk/>
            <pc:sldMk cId="2752853293" sldId="262"/>
            <ac:spMk id="24" creationId="{85F66A13-0DD3-0D61-E556-A73876311ECB}"/>
          </ac:spMkLst>
        </pc:spChg>
        <pc:spChg chg="add del mod">
          <ac:chgData name="Kendal Howe" userId="098baa69-2f47-49d4-8e7e-08221f1e27b2" providerId="ADAL" clId="{11B97BB9-3A1F-40EF-A312-8D7720C0C965}" dt="2023-03-15T20:31:31.093" v="7778" actId="931"/>
          <ac:spMkLst>
            <pc:docMk/>
            <pc:sldMk cId="2752853293" sldId="262"/>
            <ac:spMk id="26" creationId="{A81A7606-A537-75E2-7D26-EE722E986AB8}"/>
          </ac:spMkLst>
        </pc:spChg>
        <pc:spChg chg="add del mod">
          <ac:chgData name="Kendal Howe" userId="098baa69-2f47-49d4-8e7e-08221f1e27b2" providerId="ADAL" clId="{11B97BB9-3A1F-40EF-A312-8D7720C0C965}" dt="2023-03-15T20:33:58.692" v="7786" actId="931"/>
          <ac:spMkLst>
            <pc:docMk/>
            <pc:sldMk cId="2752853293" sldId="262"/>
            <ac:spMk id="27" creationId="{9CC33A82-CD9F-3FBE-06FF-6A7E4EF98799}"/>
          </ac:spMkLst>
        </pc:spChg>
        <pc:spChg chg="add del mod">
          <ac:chgData name="Kendal Howe" userId="098baa69-2f47-49d4-8e7e-08221f1e27b2" providerId="ADAL" clId="{11B97BB9-3A1F-40EF-A312-8D7720C0C965}" dt="2023-03-15T21:07:18.595" v="8745" actId="478"/>
          <ac:spMkLst>
            <pc:docMk/>
            <pc:sldMk cId="2752853293" sldId="262"/>
            <ac:spMk id="31" creationId="{353B8510-0574-86BC-DCF8-096C8F1BE52D}"/>
          </ac:spMkLst>
        </pc:spChg>
        <pc:spChg chg="add del mod">
          <ac:chgData name="Kendal Howe" userId="098baa69-2f47-49d4-8e7e-08221f1e27b2" providerId="ADAL" clId="{11B97BB9-3A1F-40EF-A312-8D7720C0C965}" dt="2023-03-15T20:43:58.662" v="8724" actId="26606"/>
          <ac:spMkLst>
            <pc:docMk/>
            <pc:sldMk cId="2752853293" sldId="262"/>
            <ac:spMk id="40" creationId="{9A2DAEF3-7D74-93F5-F82C-BE6E4286A063}"/>
          </ac:spMkLst>
        </pc:spChg>
        <pc:spChg chg="add del">
          <ac:chgData name="Kendal Howe" userId="098baa69-2f47-49d4-8e7e-08221f1e27b2" providerId="ADAL" clId="{11B97BB9-3A1F-40EF-A312-8D7720C0C965}" dt="2023-03-15T20:45:30.860" v="8736" actId="26606"/>
          <ac:spMkLst>
            <pc:docMk/>
            <pc:sldMk cId="2752853293" sldId="262"/>
            <ac:spMk id="42" creationId="{2BC2CD6F-DF44-DAD6-0022-CBF23990D00E}"/>
          </ac:spMkLst>
        </pc:spChg>
        <pc:graphicFrameChg chg="del">
          <ac:chgData name="Kendal Howe" userId="098baa69-2f47-49d4-8e7e-08221f1e27b2" providerId="ADAL" clId="{11B97BB9-3A1F-40EF-A312-8D7720C0C965}" dt="2023-03-06T20:13:02.296" v="16" actId="478"/>
          <ac:graphicFrameMkLst>
            <pc:docMk/>
            <pc:sldMk cId="2752853293" sldId="262"/>
            <ac:graphicFrameMk id="9" creationId="{599C0C9D-9A88-B612-EE50-DB2991538472}"/>
          </ac:graphicFrameMkLst>
        </pc:graphicFrameChg>
        <pc:picChg chg="add del mod">
          <ac:chgData name="Kendal Howe" userId="098baa69-2f47-49d4-8e7e-08221f1e27b2" providerId="ADAL" clId="{11B97BB9-3A1F-40EF-A312-8D7720C0C965}" dt="2023-03-15T20:30:32.216" v="7777" actId="931"/>
          <ac:picMkLst>
            <pc:docMk/>
            <pc:sldMk cId="2752853293" sldId="262"/>
            <ac:picMk id="14" creationId="{2F5BCA72-210E-01A6-97B7-B2863798C83A}"/>
          </ac:picMkLst>
        </pc:picChg>
        <pc:picChg chg="add del mod">
          <ac:chgData name="Kendal Howe" userId="098baa69-2f47-49d4-8e7e-08221f1e27b2" providerId="ADAL" clId="{11B97BB9-3A1F-40EF-A312-8D7720C0C965}" dt="2023-03-15T20:32:52.221" v="7781" actId="478"/>
          <ac:picMkLst>
            <pc:docMk/>
            <pc:sldMk cId="2752853293" sldId="262"/>
            <ac:picMk id="18" creationId="{8FC0D386-4936-E729-2926-9468F5E207C4}"/>
          </ac:picMkLst>
        </pc:picChg>
        <pc:picChg chg="add del mod">
          <ac:chgData name="Kendal Howe" userId="098baa69-2f47-49d4-8e7e-08221f1e27b2" providerId="ADAL" clId="{11B97BB9-3A1F-40EF-A312-8D7720C0C965}" dt="2023-03-15T20:33:00.586" v="7785" actId="478"/>
          <ac:picMkLst>
            <pc:docMk/>
            <pc:sldMk cId="2752853293" sldId="262"/>
            <ac:picMk id="23" creationId="{B028F244-1B77-EF36-AADC-974E1B066C97}"/>
          </ac:picMkLst>
        </pc:picChg>
        <pc:picChg chg="add del mod modCrop">
          <ac:chgData name="Kendal Howe" userId="098baa69-2f47-49d4-8e7e-08221f1e27b2" providerId="ADAL" clId="{11B97BB9-3A1F-40EF-A312-8D7720C0C965}" dt="2023-03-15T20:38:46.972" v="8579" actId="478"/>
          <ac:picMkLst>
            <pc:docMk/>
            <pc:sldMk cId="2752853293" sldId="262"/>
            <ac:picMk id="29" creationId="{5817E957-3E7B-24AF-383C-9F0918A692EB}"/>
          </ac:picMkLst>
        </pc:picChg>
        <pc:picChg chg="add del mod">
          <ac:chgData name="Kendal Howe" userId="098baa69-2f47-49d4-8e7e-08221f1e27b2" providerId="ADAL" clId="{11B97BB9-3A1F-40EF-A312-8D7720C0C965}" dt="2023-03-15T20:41:30.402" v="8599" actId="22"/>
          <ac:picMkLst>
            <pc:docMk/>
            <pc:sldMk cId="2752853293" sldId="262"/>
            <ac:picMk id="33" creationId="{05C70496-7245-172C-2232-DDA42C0F2AA2}"/>
          </ac:picMkLst>
        </pc:picChg>
        <pc:picChg chg="add del mod ord modCrop">
          <ac:chgData name="Kendal Howe" userId="098baa69-2f47-49d4-8e7e-08221f1e27b2" providerId="ADAL" clId="{11B97BB9-3A1F-40EF-A312-8D7720C0C965}" dt="2023-03-15T20:45:31.848" v="8739" actId="931"/>
          <ac:picMkLst>
            <pc:docMk/>
            <pc:sldMk cId="2752853293" sldId="262"/>
            <ac:picMk id="35" creationId="{27CE9A1F-566D-FD65-E509-4586A05820DC}"/>
          </ac:picMkLst>
        </pc:picChg>
        <pc:picChg chg="add del mod">
          <ac:chgData name="Kendal Howe" userId="098baa69-2f47-49d4-8e7e-08221f1e27b2" providerId="ADAL" clId="{11B97BB9-3A1F-40EF-A312-8D7720C0C965}" dt="2023-03-15T21:07:25.369" v="8747" actId="478"/>
          <ac:picMkLst>
            <pc:docMk/>
            <pc:sldMk cId="2752853293" sldId="262"/>
            <ac:picMk id="37" creationId="{B8F94FCD-3D05-52FF-207B-7C37CFA98122}"/>
          </ac:picMkLst>
        </pc:picChg>
      </pc:sldChg>
      <pc:sldChg chg="addSp delSp modSp del mod modTransition">
        <pc:chgData name="Kendal Howe" userId="098baa69-2f47-49d4-8e7e-08221f1e27b2" providerId="ADAL" clId="{11B97BB9-3A1F-40EF-A312-8D7720C0C965}" dt="2023-03-15T13:49:07.861" v="518" actId="2696"/>
        <pc:sldMkLst>
          <pc:docMk/>
          <pc:sldMk cId="1096717490" sldId="263"/>
        </pc:sldMkLst>
        <pc:spChg chg="add del">
          <ac:chgData name="Kendal Howe" userId="098baa69-2f47-49d4-8e7e-08221f1e27b2" providerId="ADAL" clId="{11B97BB9-3A1F-40EF-A312-8D7720C0C965}" dt="2023-03-06T21:22:21.099" v="100" actId="478"/>
          <ac:spMkLst>
            <pc:docMk/>
            <pc:sldMk cId="1096717490" sldId="263"/>
            <ac:spMk id="2" creationId="{E9350B43-2FC6-DBFA-2920-C8265C1C6A48}"/>
          </ac:spMkLst>
        </pc:spChg>
        <pc:spChg chg="del mod">
          <ac:chgData name="Kendal Howe" userId="098baa69-2f47-49d4-8e7e-08221f1e27b2" providerId="ADAL" clId="{11B97BB9-3A1F-40EF-A312-8D7720C0C965}" dt="2023-03-06T21:22:23.089" v="101" actId="478"/>
          <ac:spMkLst>
            <pc:docMk/>
            <pc:sldMk cId="1096717490" sldId="263"/>
            <ac:spMk id="3" creationId="{B1EFDBE1-8C88-4D39-6BA3-537373DFA091}"/>
          </ac:spMkLst>
        </pc:spChg>
        <pc:spChg chg="mod">
          <ac:chgData name="Kendal Howe" userId="098baa69-2f47-49d4-8e7e-08221f1e27b2" providerId="ADAL" clId="{11B97BB9-3A1F-40EF-A312-8D7720C0C965}" dt="2023-03-06T20:13:10.443" v="20" actId="20577"/>
          <ac:spMkLst>
            <pc:docMk/>
            <pc:sldMk cId="1096717490" sldId="263"/>
            <ac:spMk id="4" creationId="{6D91CF39-6540-5B9E-8E6C-4310213A7FEF}"/>
          </ac:spMkLst>
        </pc:spChg>
        <pc:spChg chg="add del mod">
          <ac:chgData name="Kendal Howe" userId="098baa69-2f47-49d4-8e7e-08221f1e27b2" providerId="ADAL" clId="{11B97BB9-3A1F-40EF-A312-8D7720C0C965}" dt="2023-03-06T20:12:48.808" v="11" actId="478"/>
          <ac:spMkLst>
            <pc:docMk/>
            <pc:sldMk cId="1096717490" sldId="263"/>
            <ac:spMk id="6" creationId="{00798381-21A1-3DEA-6A59-44F4E20FD747}"/>
          </ac:spMkLst>
        </pc:spChg>
        <pc:spChg chg="add del mod">
          <ac:chgData name="Kendal Howe" userId="098baa69-2f47-49d4-8e7e-08221f1e27b2" providerId="ADAL" clId="{11B97BB9-3A1F-40EF-A312-8D7720C0C965}" dt="2023-03-15T13:49:01.375" v="517" actId="20577"/>
          <ac:spMkLst>
            <pc:docMk/>
            <pc:sldMk cId="1096717490" sldId="263"/>
            <ac:spMk id="14" creationId="{F5768EFB-B317-47EA-C969-D365EB136882}"/>
          </ac:spMkLst>
        </pc:spChg>
        <pc:spChg chg="mod">
          <ac:chgData name="Kendal Howe" userId="098baa69-2f47-49d4-8e7e-08221f1e27b2" providerId="ADAL" clId="{11B97BB9-3A1F-40EF-A312-8D7720C0C965}" dt="2023-03-06T20:12:54.553" v="13" actId="20577"/>
          <ac:spMkLst>
            <pc:docMk/>
            <pc:sldMk cId="1096717490" sldId="263"/>
            <ac:spMk id="16" creationId="{BB801EE7-C3C0-5B30-EB9B-2C995032EE99}"/>
          </ac:spMkLst>
        </pc:spChg>
      </pc:sldChg>
      <pc:sldChg chg="addSp delSp modSp del mod">
        <pc:chgData name="Kendal Howe" userId="098baa69-2f47-49d4-8e7e-08221f1e27b2" providerId="ADAL" clId="{11B97BB9-3A1F-40EF-A312-8D7720C0C965}" dt="2023-03-06T20:14:15.010" v="54" actId="2696"/>
        <pc:sldMkLst>
          <pc:docMk/>
          <pc:sldMk cId="1002104821" sldId="264"/>
        </pc:sldMkLst>
        <pc:spChg chg="add mod">
          <ac:chgData name="Kendal Howe" userId="098baa69-2f47-49d4-8e7e-08221f1e27b2" providerId="ADAL" clId="{11B97BB9-3A1F-40EF-A312-8D7720C0C965}" dt="2023-03-06T20:13:19.743" v="24" actId="478"/>
          <ac:spMkLst>
            <pc:docMk/>
            <pc:sldMk cId="1002104821" sldId="264"/>
            <ac:spMk id="6" creationId="{9C590EED-A1FF-F3D3-06C5-1E85AB3DC3BD}"/>
          </ac:spMkLst>
        </pc:spChg>
        <pc:spChg chg="add mod">
          <ac:chgData name="Kendal Howe" userId="098baa69-2f47-49d4-8e7e-08221f1e27b2" providerId="ADAL" clId="{11B97BB9-3A1F-40EF-A312-8D7720C0C965}" dt="2023-03-06T20:13:20.167" v="25" actId="478"/>
          <ac:spMkLst>
            <pc:docMk/>
            <pc:sldMk cId="1002104821" sldId="264"/>
            <ac:spMk id="8" creationId="{4489F414-FE21-A885-A08A-A33299F63426}"/>
          </ac:spMkLst>
        </pc:spChg>
        <pc:spChg chg="add del mod">
          <ac:chgData name="Kendal Howe" userId="098baa69-2f47-49d4-8e7e-08221f1e27b2" providerId="ADAL" clId="{11B97BB9-3A1F-40EF-A312-8D7720C0C965}" dt="2023-03-06T20:13:22.538" v="28" actId="478"/>
          <ac:spMkLst>
            <pc:docMk/>
            <pc:sldMk cId="1002104821" sldId="264"/>
            <ac:spMk id="10" creationId="{DD1CC622-74B9-EDD5-826F-B5481781D67C}"/>
          </ac:spMkLst>
        </pc:spChg>
        <pc:spChg chg="add mod">
          <ac:chgData name="Kendal Howe" userId="098baa69-2f47-49d4-8e7e-08221f1e27b2" providerId="ADAL" clId="{11B97BB9-3A1F-40EF-A312-8D7720C0C965}" dt="2023-03-06T20:13:24.458" v="30" actId="478"/>
          <ac:spMkLst>
            <pc:docMk/>
            <pc:sldMk cId="1002104821" sldId="264"/>
            <ac:spMk id="12" creationId="{A91F94BD-202D-25E6-C643-D110A782A60A}"/>
          </ac:spMkLst>
        </pc:spChg>
        <pc:spChg chg="add mod">
          <ac:chgData name="Kendal Howe" userId="098baa69-2f47-49d4-8e7e-08221f1e27b2" providerId="ADAL" clId="{11B97BB9-3A1F-40EF-A312-8D7720C0C965}" dt="2023-03-06T20:13:25.084" v="31" actId="478"/>
          <ac:spMkLst>
            <pc:docMk/>
            <pc:sldMk cId="1002104821" sldId="264"/>
            <ac:spMk id="14" creationId="{7F932C32-02DC-4286-C0A3-D73ED86FEAF3}"/>
          </ac:spMkLst>
        </pc:spChg>
        <pc:spChg chg="mod">
          <ac:chgData name="Kendal Howe" userId="098baa69-2f47-49d4-8e7e-08221f1e27b2" providerId="ADAL" clId="{11B97BB9-3A1F-40EF-A312-8D7720C0C965}" dt="2023-03-06T20:13:36.072" v="39" actId="6549"/>
          <ac:spMkLst>
            <pc:docMk/>
            <pc:sldMk cId="1002104821" sldId="264"/>
            <ac:spMk id="26" creationId="{F237C2FF-8AE7-02AF-7E17-D62F80F65FAA}"/>
          </ac:spMkLst>
        </pc:spChg>
        <pc:spChg chg="mod">
          <ac:chgData name="Kendal Howe" userId="098baa69-2f47-49d4-8e7e-08221f1e27b2" providerId="ADAL" clId="{11B97BB9-3A1F-40EF-A312-8D7720C0C965}" dt="2023-03-06T20:13:32.570" v="36" actId="6549"/>
          <ac:spMkLst>
            <pc:docMk/>
            <pc:sldMk cId="1002104821" sldId="264"/>
            <ac:spMk id="27" creationId="{00C27F86-4C80-C4F3-6CE8-D40C84F64932}"/>
          </ac:spMkLst>
        </pc:spChg>
        <pc:spChg chg="mod">
          <ac:chgData name="Kendal Howe" userId="098baa69-2f47-49d4-8e7e-08221f1e27b2" providerId="ADAL" clId="{11B97BB9-3A1F-40EF-A312-8D7720C0C965}" dt="2023-03-06T20:13:31.332" v="35" actId="6549"/>
          <ac:spMkLst>
            <pc:docMk/>
            <pc:sldMk cId="1002104821" sldId="264"/>
            <ac:spMk id="28" creationId="{437F270A-5AE8-3D7C-4649-C8CE5C3BBE73}"/>
          </ac:spMkLst>
        </pc:spChg>
        <pc:spChg chg="mod">
          <ac:chgData name="Kendal Howe" userId="098baa69-2f47-49d4-8e7e-08221f1e27b2" providerId="ADAL" clId="{11B97BB9-3A1F-40EF-A312-8D7720C0C965}" dt="2023-03-06T20:13:26.418" v="32" actId="6549"/>
          <ac:spMkLst>
            <pc:docMk/>
            <pc:sldMk cId="1002104821" sldId="264"/>
            <ac:spMk id="29" creationId="{88C30139-2108-5DD5-D7B5-F4C5CA6CCBF3}"/>
          </ac:spMkLst>
        </pc:spChg>
        <pc:spChg chg="mod">
          <ac:chgData name="Kendal Howe" userId="098baa69-2f47-49d4-8e7e-08221f1e27b2" providerId="ADAL" clId="{11B97BB9-3A1F-40EF-A312-8D7720C0C965}" dt="2023-03-06T20:13:35.096" v="38" actId="6549"/>
          <ac:spMkLst>
            <pc:docMk/>
            <pc:sldMk cId="1002104821" sldId="264"/>
            <ac:spMk id="30" creationId="{7E1DA776-AFFE-AE39-7F7B-59EB501D7E5F}"/>
          </ac:spMkLst>
        </pc:spChg>
        <pc:spChg chg="mod">
          <ac:chgData name="Kendal Howe" userId="098baa69-2f47-49d4-8e7e-08221f1e27b2" providerId="ADAL" clId="{11B97BB9-3A1F-40EF-A312-8D7720C0C965}" dt="2023-03-06T20:13:33.701" v="37" actId="6549"/>
          <ac:spMkLst>
            <pc:docMk/>
            <pc:sldMk cId="1002104821" sldId="264"/>
            <ac:spMk id="31" creationId="{1F74C8AB-F847-F58A-7B89-FC1F3E125FB9}"/>
          </ac:spMkLst>
        </pc:spChg>
        <pc:spChg chg="mod">
          <ac:chgData name="Kendal Howe" userId="098baa69-2f47-49d4-8e7e-08221f1e27b2" providerId="ADAL" clId="{11B97BB9-3A1F-40EF-A312-8D7720C0C965}" dt="2023-03-06T20:13:30.095" v="34" actId="6549"/>
          <ac:spMkLst>
            <pc:docMk/>
            <pc:sldMk cId="1002104821" sldId="264"/>
            <ac:spMk id="32" creationId="{0A4B179D-6ECE-CDC7-80E3-5E1843793A1D}"/>
          </ac:spMkLst>
        </pc:spChg>
        <pc:spChg chg="mod">
          <ac:chgData name="Kendal Howe" userId="098baa69-2f47-49d4-8e7e-08221f1e27b2" providerId="ADAL" clId="{11B97BB9-3A1F-40EF-A312-8D7720C0C965}" dt="2023-03-06T20:13:28.371" v="33" actId="6549"/>
          <ac:spMkLst>
            <pc:docMk/>
            <pc:sldMk cId="1002104821" sldId="264"/>
            <ac:spMk id="34" creationId="{20510531-78E7-6DD4-B8ED-F8484240C2E1}"/>
          </ac:spMkLst>
        </pc:spChg>
        <pc:spChg chg="mod">
          <ac:chgData name="Kendal Howe" userId="098baa69-2f47-49d4-8e7e-08221f1e27b2" providerId="ADAL" clId="{11B97BB9-3A1F-40EF-A312-8D7720C0C965}" dt="2023-03-06T20:13:18.401" v="23" actId="20577"/>
          <ac:spMkLst>
            <pc:docMk/>
            <pc:sldMk cId="1002104821" sldId="264"/>
            <ac:spMk id="38" creationId="{BE14C3C8-CE39-133E-31F8-E2A69DFA914D}"/>
          </ac:spMkLst>
        </pc:spChg>
        <pc:picChg chg="del">
          <ac:chgData name="Kendal Howe" userId="098baa69-2f47-49d4-8e7e-08221f1e27b2" providerId="ADAL" clId="{11B97BB9-3A1F-40EF-A312-8D7720C0C965}" dt="2023-03-06T20:13:19.743" v="24" actId="478"/>
          <ac:picMkLst>
            <pc:docMk/>
            <pc:sldMk cId="1002104821" sldId="264"/>
            <ac:picMk id="45" creationId="{BF83E8E2-2284-9684-FCF6-1A6EA943A1FB}"/>
          </ac:picMkLst>
        </pc:picChg>
        <pc:picChg chg="del">
          <ac:chgData name="Kendal Howe" userId="098baa69-2f47-49d4-8e7e-08221f1e27b2" providerId="ADAL" clId="{11B97BB9-3A1F-40EF-A312-8D7720C0C965}" dt="2023-03-06T20:13:20.167" v="25" actId="478"/>
          <ac:picMkLst>
            <pc:docMk/>
            <pc:sldMk cId="1002104821" sldId="264"/>
            <ac:picMk id="48" creationId="{B0AC71BE-6C36-5953-EF84-04DB27D399EF}"/>
          </ac:picMkLst>
        </pc:picChg>
        <pc:picChg chg="add del mod">
          <ac:chgData name="Kendal Howe" userId="098baa69-2f47-49d4-8e7e-08221f1e27b2" providerId="ADAL" clId="{11B97BB9-3A1F-40EF-A312-8D7720C0C965}" dt="2023-03-06T20:13:24.458" v="30" actId="478"/>
          <ac:picMkLst>
            <pc:docMk/>
            <pc:sldMk cId="1002104821" sldId="264"/>
            <ac:picMk id="51" creationId="{E67A1306-8387-8408-FEAF-520A43BB1D8D}"/>
          </ac:picMkLst>
        </pc:picChg>
        <pc:picChg chg="del">
          <ac:chgData name="Kendal Howe" userId="098baa69-2f47-49d4-8e7e-08221f1e27b2" providerId="ADAL" clId="{11B97BB9-3A1F-40EF-A312-8D7720C0C965}" dt="2023-03-06T20:13:25.084" v="31" actId="478"/>
          <ac:picMkLst>
            <pc:docMk/>
            <pc:sldMk cId="1002104821" sldId="264"/>
            <ac:picMk id="58" creationId="{A5E932A8-FB95-D4B9-7C31-E32737B02106}"/>
          </ac:picMkLst>
        </pc:picChg>
      </pc:sldChg>
      <pc:sldChg chg="del">
        <pc:chgData name="Kendal Howe" userId="098baa69-2f47-49d4-8e7e-08221f1e27b2" providerId="ADAL" clId="{11B97BB9-3A1F-40EF-A312-8D7720C0C965}" dt="2023-03-06T20:14:11.185" v="53" actId="2696"/>
        <pc:sldMkLst>
          <pc:docMk/>
          <pc:sldMk cId="1234133501" sldId="266"/>
        </pc:sldMkLst>
      </pc:sldChg>
      <pc:sldChg chg="del">
        <pc:chgData name="Kendal Howe" userId="098baa69-2f47-49d4-8e7e-08221f1e27b2" providerId="ADAL" clId="{11B97BB9-3A1F-40EF-A312-8D7720C0C965}" dt="2023-03-06T20:14:17.622" v="55" actId="2696"/>
        <pc:sldMkLst>
          <pc:docMk/>
          <pc:sldMk cId="327257719" sldId="267"/>
        </pc:sldMkLst>
      </pc:sldChg>
      <pc:sldChg chg="delSp modSp del mod modTransition">
        <pc:chgData name="Kendal Howe" userId="098baa69-2f47-49d4-8e7e-08221f1e27b2" providerId="ADAL" clId="{11B97BB9-3A1F-40EF-A312-8D7720C0C965}" dt="2023-03-15T13:49:12.575" v="519" actId="2696"/>
        <pc:sldMkLst>
          <pc:docMk/>
          <pc:sldMk cId="2759600390" sldId="268"/>
        </pc:sldMkLst>
        <pc:spChg chg="mod">
          <ac:chgData name="Kendal Howe" userId="098baa69-2f47-49d4-8e7e-08221f1e27b2" providerId="ADAL" clId="{11B97BB9-3A1F-40EF-A312-8D7720C0C965}" dt="2023-03-15T13:47:50.527" v="455" actId="20577"/>
          <ac:spMkLst>
            <pc:docMk/>
            <pc:sldMk cId="2759600390" sldId="268"/>
            <ac:spMk id="2" creationId="{6C47DC31-1488-8091-935A-1B03A14A5CD8}"/>
          </ac:spMkLst>
        </pc:spChg>
        <pc:spChg chg="mod">
          <ac:chgData name="Kendal Howe" userId="098baa69-2f47-49d4-8e7e-08221f1e27b2" providerId="ADAL" clId="{11B97BB9-3A1F-40EF-A312-8D7720C0C965}" dt="2023-03-15T13:47:55.953" v="467" actId="20577"/>
          <ac:spMkLst>
            <pc:docMk/>
            <pc:sldMk cId="2759600390" sldId="268"/>
            <ac:spMk id="3" creationId="{62F50689-D84C-7977-0A2B-2F0FFFB2014E}"/>
          </ac:spMkLst>
        </pc:spChg>
        <pc:spChg chg="mod">
          <ac:chgData name="Kendal Howe" userId="098baa69-2f47-49d4-8e7e-08221f1e27b2" providerId="ADAL" clId="{11B97BB9-3A1F-40EF-A312-8D7720C0C965}" dt="2023-03-06T20:14:27.711" v="59" actId="6549"/>
          <ac:spMkLst>
            <pc:docMk/>
            <pc:sldMk cId="2759600390" sldId="268"/>
            <ac:spMk id="4" creationId="{45A9ECAA-48CB-8CE7-4844-AA2C77D9E359}"/>
          </ac:spMkLst>
        </pc:spChg>
        <pc:spChg chg="mod">
          <ac:chgData name="Kendal Howe" userId="098baa69-2f47-49d4-8e7e-08221f1e27b2" providerId="ADAL" clId="{11B97BB9-3A1F-40EF-A312-8D7720C0C965}" dt="2023-03-15T13:48:03.728" v="487" actId="20577"/>
          <ac:spMkLst>
            <pc:docMk/>
            <pc:sldMk cId="2759600390" sldId="268"/>
            <ac:spMk id="5" creationId="{E7B10A79-E2EE-5230-2C2A-E6884B5125B1}"/>
          </ac:spMkLst>
        </pc:spChg>
        <pc:spChg chg="mod">
          <ac:chgData name="Kendal Howe" userId="098baa69-2f47-49d4-8e7e-08221f1e27b2" providerId="ADAL" clId="{11B97BB9-3A1F-40EF-A312-8D7720C0C965}" dt="2023-03-06T20:14:25.247" v="58" actId="6549"/>
          <ac:spMkLst>
            <pc:docMk/>
            <pc:sldMk cId="2759600390" sldId="268"/>
            <ac:spMk id="7" creationId="{BD1C6792-93C5-DED1-0872-50E165128229}"/>
          </ac:spMkLst>
        </pc:spChg>
        <pc:spChg chg="del">
          <ac:chgData name="Kendal Howe" userId="098baa69-2f47-49d4-8e7e-08221f1e27b2" providerId="ADAL" clId="{11B97BB9-3A1F-40EF-A312-8D7720C0C965}" dt="2023-03-06T21:22:26.164" v="102" actId="478"/>
          <ac:spMkLst>
            <pc:docMk/>
            <pc:sldMk cId="2759600390" sldId="268"/>
            <ac:spMk id="8" creationId="{3B8B492D-0778-C859-9200-08161ABEBFE5}"/>
          </ac:spMkLst>
        </pc:spChg>
        <pc:spChg chg="del">
          <ac:chgData name="Kendal Howe" userId="098baa69-2f47-49d4-8e7e-08221f1e27b2" providerId="ADAL" clId="{11B97BB9-3A1F-40EF-A312-8D7720C0C965}" dt="2023-03-06T21:22:28.130" v="103" actId="478"/>
          <ac:spMkLst>
            <pc:docMk/>
            <pc:sldMk cId="2759600390" sldId="268"/>
            <ac:spMk id="9" creationId="{B1185DEE-1419-7DB6-949B-929195894BC8}"/>
          </ac:spMkLst>
        </pc:spChg>
      </pc:sldChg>
      <pc:sldChg chg="modSp mod modTransition">
        <pc:chgData name="Kendal Howe" userId="098baa69-2f47-49d4-8e7e-08221f1e27b2" providerId="ADAL" clId="{11B97BB9-3A1F-40EF-A312-8D7720C0C965}" dt="2023-03-15T16:00:43.881" v="3080" actId="1076"/>
        <pc:sldMkLst>
          <pc:docMk/>
          <pc:sldMk cId="417536504" sldId="272"/>
        </pc:sldMkLst>
        <pc:spChg chg="mod">
          <ac:chgData name="Kendal Howe" userId="098baa69-2f47-49d4-8e7e-08221f1e27b2" providerId="ADAL" clId="{11B97BB9-3A1F-40EF-A312-8D7720C0C965}" dt="2023-03-15T16:00:43.881" v="3080" actId="1076"/>
          <ac:spMkLst>
            <pc:docMk/>
            <pc:sldMk cId="417536504" sldId="272"/>
            <ac:spMk id="2" creationId="{43B8BB83-CA62-C813-5584-9F9C32557A2B}"/>
          </ac:spMkLst>
        </pc:spChg>
        <pc:spChg chg="mod">
          <ac:chgData name="Kendal Howe" userId="098baa69-2f47-49d4-8e7e-08221f1e27b2" providerId="ADAL" clId="{11B97BB9-3A1F-40EF-A312-8D7720C0C965}" dt="2023-03-15T16:00:43.881" v="3080" actId="1076"/>
          <ac:spMkLst>
            <pc:docMk/>
            <pc:sldMk cId="417536504" sldId="272"/>
            <ac:spMk id="3" creationId="{CA0D2251-7AFE-1B36-778C-D116EDBB7FDE}"/>
          </ac:spMkLst>
        </pc:spChg>
      </pc:sldChg>
      <pc:sldChg chg="modSp del mod modTransition">
        <pc:chgData name="Kendal Howe" userId="098baa69-2f47-49d4-8e7e-08221f1e27b2" providerId="ADAL" clId="{11B97BB9-3A1F-40EF-A312-8D7720C0C965}" dt="2023-03-15T15:47:23.945" v="2039" actId="2696"/>
        <pc:sldMkLst>
          <pc:docMk/>
          <pc:sldMk cId="3474133943" sldId="273"/>
        </pc:sldMkLst>
        <pc:spChg chg="mod">
          <ac:chgData name="Kendal Howe" userId="098baa69-2f47-49d4-8e7e-08221f1e27b2" providerId="ADAL" clId="{11B97BB9-3A1F-40EF-A312-8D7720C0C965}" dt="2023-03-15T13:45:08.308" v="271" actId="403"/>
          <ac:spMkLst>
            <pc:docMk/>
            <pc:sldMk cId="3474133943" sldId="273"/>
            <ac:spMk id="4" creationId="{45878135-3F5C-BB53-0082-122956799B79}"/>
          </ac:spMkLst>
        </pc:spChg>
        <pc:graphicFrameChg chg="modGraphic">
          <ac:chgData name="Kendal Howe" userId="098baa69-2f47-49d4-8e7e-08221f1e27b2" providerId="ADAL" clId="{11B97BB9-3A1F-40EF-A312-8D7720C0C965}" dt="2023-03-15T13:45:54.320" v="290" actId="20577"/>
          <ac:graphicFrameMkLst>
            <pc:docMk/>
            <pc:sldMk cId="3474133943" sldId="273"/>
            <ac:graphicFrameMk id="2" creationId="{14883AB6-E6D8-70A9-3CCB-61E120FC6000}"/>
          </ac:graphicFrameMkLst>
        </pc:graphicFrameChg>
      </pc:sldChg>
      <pc:sldChg chg="modSp del mod modTransition">
        <pc:chgData name="Kendal Howe" userId="098baa69-2f47-49d4-8e7e-08221f1e27b2" providerId="ADAL" clId="{11B97BB9-3A1F-40EF-A312-8D7720C0C965}" dt="2023-03-15T13:48:39.727" v="488" actId="2696"/>
        <pc:sldMkLst>
          <pc:docMk/>
          <pc:sldMk cId="520000563" sldId="278"/>
        </pc:sldMkLst>
        <pc:spChg chg="mod">
          <ac:chgData name="Kendal Howe" userId="098baa69-2f47-49d4-8e7e-08221f1e27b2" providerId="ADAL" clId="{11B97BB9-3A1F-40EF-A312-8D7720C0C965}" dt="2023-03-15T13:47:19.644" v="424" actId="1076"/>
          <ac:spMkLst>
            <pc:docMk/>
            <pc:sldMk cId="520000563" sldId="278"/>
            <ac:spMk id="3" creationId="{61377AF6-2477-81EC-D1BC-43FD72DF18F6}"/>
          </ac:spMkLst>
        </pc:spChg>
      </pc:sldChg>
      <pc:sldChg chg="addSp delSp modSp del mod">
        <pc:chgData name="Kendal Howe" userId="098baa69-2f47-49d4-8e7e-08221f1e27b2" providerId="ADAL" clId="{11B97BB9-3A1F-40EF-A312-8D7720C0C965}" dt="2023-03-06T20:14:06.813" v="52" actId="2696"/>
        <pc:sldMkLst>
          <pc:docMk/>
          <pc:sldMk cId="1445010188" sldId="279"/>
        </pc:sldMkLst>
        <pc:spChg chg="add del mod">
          <ac:chgData name="Kendal Howe" userId="098baa69-2f47-49d4-8e7e-08221f1e27b2" providerId="ADAL" clId="{11B97BB9-3A1F-40EF-A312-8D7720C0C965}" dt="2023-03-06T20:13:47.825" v="41" actId="478"/>
          <ac:spMkLst>
            <pc:docMk/>
            <pc:sldMk cId="1445010188" sldId="279"/>
            <ac:spMk id="3" creationId="{EF3F9928-9345-DE87-447A-A1DDA496F79E}"/>
          </ac:spMkLst>
        </pc:spChg>
        <pc:spChg chg="add del mod">
          <ac:chgData name="Kendal Howe" userId="098baa69-2f47-49d4-8e7e-08221f1e27b2" providerId="ADAL" clId="{11B97BB9-3A1F-40EF-A312-8D7720C0C965}" dt="2023-03-06T20:13:47.825" v="41" actId="478"/>
          <ac:spMkLst>
            <pc:docMk/>
            <pc:sldMk cId="1445010188" sldId="279"/>
            <ac:spMk id="5" creationId="{09D17B73-97BB-F561-1397-EE56DCF0BD7E}"/>
          </ac:spMkLst>
        </pc:spChg>
        <pc:spChg chg="add del mod">
          <ac:chgData name="Kendal Howe" userId="098baa69-2f47-49d4-8e7e-08221f1e27b2" providerId="ADAL" clId="{11B97BB9-3A1F-40EF-A312-8D7720C0C965}" dt="2023-03-06T20:13:47.825" v="41" actId="478"/>
          <ac:spMkLst>
            <pc:docMk/>
            <pc:sldMk cId="1445010188" sldId="279"/>
            <ac:spMk id="7" creationId="{526E8679-4CDC-E65C-107C-767A8B755697}"/>
          </ac:spMkLst>
        </pc:spChg>
        <pc:spChg chg="add del mod">
          <ac:chgData name="Kendal Howe" userId="098baa69-2f47-49d4-8e7e-08221f1e27b2" providerId="ADAL" clId="{11B97BB9-3A1F-40EF-A312-8D7720C0C965}" dt="2023-03-06T20:13:47.825" v="41" actId="478"/>
          <ac:spMkLst>
            <pc:docMk/>
            <pc:sldMk cId="1445010188" sldId="279"/>
            <ac:spMk id="9" creationId="{C902DFA0-6764-5C79-FB28-7304B5FC3646}"/>
          </ac:spMkLst>
        </pc:spChg>
        <pc:spChg chg="add mod">
          <ac:chgData name="Kendal Howe" userId="098baa69-2f47-49d4-8e7e-08221f1e27b2" providerId="ADAL" clId="{11B97BB9-3A1F-40EF-A312-8D7720C0C965}" dt="2023-03-06T20:13:47.825" v="41" actId="478"/>
          <ac:spMkLst>
            <pc:docMk/>
            <pc:sldMk cId="1445010188" sldId="279"/>
            <ac:spMk id="11" creationId="{42888E1F-9D59-EB69-4D23-EACFF840D4FD}"/>
          </ac:spMkLst>
        </pc:spChg>
        <pc:spChg chg="add mod">
          <ac:chgData name="Kendal Howe" userId="098baa69-2f47-49d4-8e7e-08221f1e27b2" providerId="ADAL" clId="{11B97BB9-3A1F-40EF-A312-8D7720C0C965}" dt="2023-03-06T20:13:47.825" v="41" actId="478"/>
          <ac:spMkLst>
            <pc:docMk/>
            <pc:sldMk cId="1445010188" sldId="279"/>
            <ac:spMk id="13" creationId="{636CCEC3-063B-AFA7-7795-7A51A1CB9465}"/>
          </ac:spMkLst>
        </pc:spChg>
        <pc:spChg chg="add mod">
          <ac:chgData name="Kendal Howe" userId="098baa69-2f47-49d4-8e7e-08221f1e27b2" providerId="ADAL" clId="{11B97BB9-3A1F-40EF-A312-8D7720C0C965}" dt="2023-03-06T20:13:47.825" v="41" actId="478"/>
          <ac:spMkLst>
            <pc:docMk/>
            <pc:sldMk cId="1445010188" sldId="279"/>
            <ac:spMk id="15" creationId="{2F24A57D-E5F1-9C62-1D08-7E41D0201C6F}"/>
          </ac:spMkLst>
        </pc:spChg>
        <pc:spChg chg="add mod">
          <ac:chgData name="Kendal Howe" userId="098baa69-2f47-49d4-8e7e-08221f1e27b2" providerId="ADAL" clId="{11B97BB9-3A1F-40EF-A312-8D7720C0C965}" dt="2023-03-06T20:13:47.825" v="41" actId="478"/>
          <ac:spMkLst>
            <pc:docMk/>
            <pc:sldMk cId="1445010188" sldId="279"/>
            <ac:spMk id="17" creationId="{FCF60AF4-74AB-C478-145A-206CE10E0562}"/>
          </ac:spMkLst>
        </pc:spChg>
        <pc:spChg chg="add mod">
          <ac:chgData name="Kendal Howe" userId="098baa69-2f47-49d4-8e7e-08221f1e27b2" providerId="ADAL" clId="{11B97BB9-3A1F-40EF-A312-8D7720C0C965}" dt="2023-03-06T20:13:47.825" v="41" actId="478"/>
          <ac:spMkLst>
            <pc:docMk/>
            <pc:sldMk cId="1445010188" sldId="279"/>
            <ac:spMk id="21" creationId="{8A4B4685-CA67-6E3C-E7FD-52DD19A0E20E}"/>
          </ac:spMkLst>
        </pc:spChg>
        <pc:spChg chg="add mod">
          <ac:chgData name="Kendal Howe" userId="098baa69-2f47-49d4-8e7e-08221f1e27b2" providerId="ADAL" clId="{11B97BB9-3A1F-40EF-A312-8D7720C0C965}" dt="2023-03-06T20:13:47.825" v="41" actId="478"/>
          <ac:spMkLst>
            <pc:docMk/>
            <pc:sldMk cId="1445010188" sldId="279"/>
            <ac:spMk id="25" creationId="{F7C44786-3EEB-1B05-A44F-1D9958F1213E}"/>
          </ac:spMkLst>
        </pc:spChg>
        <pc:spChg chg="del">
          <ac:chgData name="Kendal Howe" userId="098baa69-2f47-49d4-8e7e-08221f1e27b2" providerId="ADAL" clId="{11B97BB9-3A1F-40EF-A312-8D7720C0C965}" dt="2023-03-06T20:13:47.825" v="41" actId="478"/>
          <ac:spMkLst>
            <pc:docMk/>
            <pc:sldMk cId="1445010188" sldId="279"/>
            <ac:spMk id="26" creationId="{F237C2FF-8AE7-02AF-7E17-D62F80F65FAA}"/>
          </ac:spMkLst>
        </pc:spChg>
        <pc:spChg chg="del">
          <ac:chgData name="Kendal Howe" userId="098baa69-2f47-49d4-8e7e-08221f1e27b2" providerId="ADAL" clId="{11B97BB9-3A1F-40EF-A312-8D7720C0C965}" dt="2023-03-06T20:13:43.142" v="40" actId="478"/>
          <ac:spMkLst>
            <pc:docMk/>
            <pc:sldMk cId="1445010188" sldId="279"/>
            <ac:spMk id="27" creationId="{00C27F86-4C80-C4F3-6CE8-D40C84F64932}"/>
          </ac:spMkLst>
        </pc:spChg>
        <pc:spChg chg="del">
          <ac:chgData name="Kendal Howe" userId="098baa69-2f47-49d4-8e7e-08221f1e27b2" providerId="ADAL" clId="{11B97BB9-3A1F-40EF-A312-8D7720C0C965}" dt="2023-03-06T20:13:43.142" v="40" actId="478"/>
          <ac:spMkLst>
            <pc:docMk/>
            <pc:sldMk cId="1445010188" sldId="279"/>
            <ac:spMk id="28" creationId="{437F270A-5AE8-3D7C-4649-C8CE5C3BBE73}"/>
          </ac:spMkLst>
        </pc:spChg>
        <pc:spChg chg="del">
          <ac:chgData name="Kendal Howe" userId="098baa69-2f47-49d4-8e7e-08221f1e27b2" providerId="ADAL" clId="{11B97BB9-3A1F-40EF-A312-8D7720C0C965}" dt="2023-03-06T20:13:47.825" v="41" actId="478"/>
          <ac:spMkLst>
            <pc:docMk/>
            <pc:sldMk cId="1445010188" sldId="279"/>
            <ac:spMk id="29" creationId="{88C30139-2108-5DD5-D7B5-F4C5CA6CCBF3}"/>
          </ac:spMkLst>
        </pc:spChg>
        <pc:spChg chg="del">
          <ac:chgData name="Kendal Howe" userId="098baa69-2f47-49d4-8e7e-08221f1e27b2" providerId="ADAL" clId="{11B97BB9-3A1F-40EF-A312-8D7720C0C965}" dt="2023-03-06T20:13:47.825" v="41" actId="478"/>
          <ac:spMkLst>
            <pc:docMk/>
            <pc:sldMk cId="1445010188" sldId="279"/>
            <ac:spMk id="30" creationId="{7E1DA776-AFFE-AE39-7F7B-59EB501D7E5F}"/>
          </ac:spMkLst>
        </pc:spChg>
        <pc:spChg chg="del">
          <ac:chgData name="Kendal Howe" userId="098baa69-2f47-49d4-8e7e-08221f1e27b2" providerId="ADAL" clId="{11B97BB9-3A1F-40EF-A312-8D7720C0C965}" dt="2023-03-06T20:13:43.142" v="40" actId="478"/>
          <ac:spMkLst>
            <pc:docMk/>
            <pc:sldMk cId="1445010188" sldId="279"/>
            <ac:spMk id="31" creationId="{1F74C8AB-F847-F58A-7B89-FC1F3E125FB9}"/>
          </ac:spMkLst>
        </pc:spChg>
        <pc:spChg chg="del">
          <ac:chgData name="Kendal Howe" userId="098baa69-2f47-49d4-8e7e-08221f1e27b2" providerId="ADAL" clId="{11B97BB9-3A1F-40EF-A312-8D7720C0C965}" dt="2023-03-06T20:13:43.142" v="40" actId="478"/>
          <ac:spMkLst>
            <pc:docMk/>
            <pc:sldMk cId="1445010188" sldId="279"/>
            <ac:spMk id="32" creationId="{0A4B179D-6ECE-CDC7-80E3-5E1843793A1D}"/>
          </ac:spMkLst>
        </pc:spChg>
        <pc:spChg chg="del">
          <ac:chgData name="Kendal Howe" userId="098baa69-2f47-49d4-8e7e-08221f1e27b2" providerId="ADAL" clId="{11B97BB9-3A1F-40EF-A312-8D7720C0C965}" dt="2023-03-06T20:13:47.825" v="41" actId="478"/>
          <ac:spMkLst>
            <pc:docMk/>
            <pc:sldMk cId="1445010188" sldId="279"/>
            <ac:spMk id="34" creationId="{20510531-78E7-6DD4-B8ED-F8484240C2E1}"/>
          </ac:spMkLst>
        </pc:spChg>
        <pc:spChg chg="add mod">
          <ac:chgData name="Kendal Howe" userId="098baa69-2f47-49d4-8e7e-08221f1e27b2" providerId="ADAL" clId="{11B97BB9-3A1F-40EF-A312-8D7720C0C965}" dt="2023-03-06T20:13:47.825" v="41" actId="478"/>
          <ac:spMkLst>
            <pc:docMk/>
            <pc:sldMk cId="1445010188" sldId="279"/>
            <ac:spMk id="35" creationId="{0BDA6E97-B2ED-9D97-1EF5-56B9562062D1}"/>
          </ac:spMkLst>
        </pc:spChg>
        <pc:spChg chg="add mod">
          <ac:chgData name="Kendal Howe" userId="098baa69-2f47-49d4-8e7e-08221f1e27b2" providerId="ADAL" clId="{11B97BB9-3A1F-40EF-A312-8D7720C0C965}" dt="2023-03-06T20:13:47.825" v="41" actId="478"/>
          <ac:spMkLst>
            <pc:docMk/>
            <pc:sldMk cId="1445010188" sldId="279"/>
            <ac:spMk id="37" creationId="{74012B45-A70B-F129-38FA-9D59B77FF690}"/>
          </ac:spMkLst>
        </pc:spChg>
        <pc:spChg chg="del">
          <ac:chgData name="Kendal Howe" userId="098baa69-2f47-49d4-8e7e-08221f1e27b2" providerId="ADAL" clId="{11B97BB9-3A1F-40EF-A312-8D7720C0C965}" dt="2023-03-06T20:13:54.315" v="42" actId="478"/>
          <ac:spMkLst>
            <pc:docMk/>
            <pc:sldMk cId="1445010188" sldId="279"/>
            <ac:spMk id="38" creationId="{BE14C3C8-CE39-133E-31F8-E2A69DFA914D}"/>
          </ac:spMkLst>
        </pc:spChg>
        <pc:spChg chg="add mod">
          <ac:chgData name="Kendal Howe" userId="098baa69-2f47-49d4-8e7e-08221f1e27b2" providerId="ADAL" clId="{11B97BB9-3A1F-40EF-A312-8D7720C0C965}" dt="2023-03-06T20:13:47.825" v="41" actId="478"/>
          <ac:spMkLst>
            <pc:docMk/>
            <pc:sldMk cId="1445010188" sldId="279"/>
            <ac:spMk id="40" creationId="{F98A7DA7-21FB-45BE-6511-E55AAA9F9BDC}"/>
          </ac:spMkLst>
        </pc:spChg>
        <pc:spChg chg="add mod">
          <ac:chgData name="Kendal Howe" userId="098baa69-2f47-49d4-8e7e-08221f1e27b2" providerId="ADAL" clId="{11B97BB9-3A1F-40EF-A312-8D7720C0C965}" dt="2023-03-06T20:13:47.825" v="41" actId="478"/>
          <ac:spMkLst>
            <pc:docMk/>
            <pc:sldMk cId="1445010188" sldId="279"/>
            <ac:spMk id="42" creationId="{4B73FB98-B01F-449D-19F1-D20273F03822}"/>
          </ac:spMkLst>
        </pc:spChg>
        <pc:spChg chg="add mod">
          <ac:chgData name="Kendal Howe" userId="098baa69-2f47-49d4-8e7e-08221f1e27b2" providerId="ADAL" clId="{11B97BB9-3A1F-40EF-A312-8D7720C0C965}" dt="2023-03-06T20:13:47.825" v="41" actId="478"/>
          <ac:spMkLst>
            <pc:docMk/>
            <pc:sldMk cId="1445010188" sldId="279"/>
            <ac:spMk id="44" creationId="{17A2754F-0D89-38B9-95B4-728098C7366A}"/>
          </ac:spMkLst>
        </pc:spChg>
        <pc:spChg chg="add mod">
          <ac:chgData name="Kendal Howe" userId="098baa69-2f47-49d4-8e7e-08221f1e27b2" providerId="ADAL" clId="{11B97BB9-3A1F-40EF-A312-8D7720C0C965}" dt="2023-03-06T20:13:47.825" v="41" actId="478"/>
          <ac:spMkLst>
            <pc:docMk/>
            <pc:sldMk cId="1445010188" sldId="279"/>
            <ac:spMk id="47" creationId="{FCB6FA87-95AF-980A-3125-6366EC08084F}"/>
          </ac:spMkLst>
        </pc:spChg>
        <pc:spChg chg="add mod">
          <ac:chgData name="Kendal Howe" userId="098baa69-2f47-49d4-8e7e-08221f1e27b2" providerId="ADAL" clId="{11B97BB9-3A1F-40EF-A312-8D7720C0C965}" dt="2023-03-06T20:13:54.315" v="42" actId="478"/>
          <ac:spMkLst>
            <pc:docMk/>
            <pc:sldMk cId="1445010188" sldId="279"/>
            <ac:spMk id="50" creationId="{4156ADEC-0650-D237-6897-50CBB82A69B1}"/>
          </ac:spMkLst>
        </pc:spChg>
        <pc:spChg chg="add mod">
          <ac:chgData name="Kendal Howe" userId="098baa69-2f47-49d4-8e7e-08221f1e27b2" providerId="ADAL" clId="{11B97BB9-3A1F-40EF-A312-8D7720C0C965}" dt="2023-03-06T20:13:55.707" v="43" actId="478"/>
          <ac:spMkLst>
            <pc:docMk/>
            <pc:sldMk cId="1445010188" sldId="279"/>
            <ac:spMk id="53" creationId="{3D1171D0-801E-0D8D-9549-861379FD080E}"/>
          </ac:spMkLst>
        </pc:spChg>
        <pc:spChg chg="add del mod">
          <ac:chgData name="Kendal Howe" userId="098baa69-2f47-49d4-8e7e-08221f1e27b2" providerId="ADAL" clId="{11B97BB9-3A1F-40EF-A312-8D7720C0C965}" dt="2023-03-06T20:13:57.417" v="46" actId="478"/>
          <ac:spMkLst>
            <pc:docMk/>
            <pc:sldMk cId="1445010188" sldId="279"/>
            <ac:spMk id="55" creationId="{BB0A2294-5C47-CC90-1BFC-40F1A4C7B65A}"/>
          </ac:spMkLst>
        </pc:spChg>
        <pc:spChg chg="add mod">
          <ac:chgData name="Kendal Howe" userId="098baa69-2f47-49d4-8e7e-08221f1e27b2" providerId="ADAL" clId="{11B97BB9-3A1F-40EF-A312-8D7720C0C965}" dt="2023-03-06T20:13:59.058" v="48" actId="478"/>
          <ac:spMkLst>
            <pc:docMk/>
            <pc:sldMk cId="1445010188" sldId="279"/>
            <ac:spMk id="57" creationId="{258727CF-4628-F53E-EABB-0710A905A7EC}"/>
          </ac:spMkLst>
        </pc:spChg>
        <pc:spChg chg="add mod">
          <ac:chgData name="Kendal Howe" userId="098baa69-2f47-49d4-8e7e-08221f1e27b2" providerId="ADAL" clId="{11B97BB9-3A1F-40EF-A312-8D7720C0C965}" dt="2023-03-06T20:13:59.853" v="49" actId="478"/>
          <ac:spMkLst>
            <pc:docMk/>
            <pc:sldMk cId="1445010188" sldId="279"/>
            <ac:spMk id="60" creationId="{09E5D369-F925-C03D-45E1-18A30B95E582}"/>
          </ac:spMkLst>
        </pc:spChg>
        <pc:spChg chg="add mod">
          <ac:chgData name="Kendal Howe" userId="098baa69-2f47-49d4-8e7e-08221f1e27b2" providerId="ADAL" clId="{11B97BB9-3A1F-40EF-A312-8D7720C0C965}" dt="2023-03-06T20:14:00.670" v="51" actId="478"/>
          <ac:spMkLst>
            <pc:docMk/>
            <pc:sldMk cId="1445010188" sldId="279"/>
            <ac:spMk id="62" creationId="{910E35BC-AE83-5DAA-992B-EDE95A669F0D}"/>
          </ac:spMkLst>
        </pc:spChg>
        <pc:spChg chg="del">
          <ac:chgData name="Kendal Howe" userId="098baa69-2f47-49d4-8e7e-08221f1e27b2" providerId="ADAL" clId="{11B97BB9-3A1F-40EF-A312-8D7720C0C965}" dt="2023-03-06T20:13:47.825" v="41" actId="478"/>
          <ac:spMkLst>
            <pc:docMk/>
            <pc:sldMk cId="1445010188" sldId="279"/>
            <ac:spMk id="80" creationId="{291313D6-FDDE-A86D-0C8F-78A4DE610460}"/>
          </ac:spMkLst>
        </pc:spChg>
        <pc:spChg chg="del">
          <ac:chgData name="Kendal Howe" userId="098baa69-2f47-49d4-8e7e-08221f1e27b2" providerId="ADAL" clId="{11B97BB9-3A1F-40EF-A312-8D7720C0C965}" dt="2023-03-06T20:13:47.825" v="41" actId="478"/>
          <ac:spMkLst>
            <pc:docMk/>
            <pc:sldMk cId="1445010188" sldId="279"/>
            <ac:spMk id="81" creationId="{8A1BEF0A-BD3A-2F51-2B84-2C87759C857E}"/>
          </ac:spMkLst>
        </pc:spChg>
        <pc:spChg chg="del">
          <ac:chgData name="Kendal Howe" userId="098baa69-2f47-49d4-8e7e-08221f1e27b2" providerId="ADAL" clId="{11B97BB9-3A1F-40EF-A312-8D7720C0C965}" dt="2023-03-06T20:13:47.825" v="41" actId="478"/>
          <ac:spMkLst>
            <pc:docMk/>
            <pc:sldMk cId="1445010188" sldId="279"/>
            <ac:spMk id="82" creationId="{B68617DC-1253-7F81-E3EC-E2710973E731}"/>
          </ac:spMkLst>
        </pc:spChg>
        <pc:spChg chg="del">
          <ac:chgData name="Kendal Howe" userId="098baa69-2f47-49d4-8e7e-08221f1e27b2" providerId="ADAL" clId="{11B97BB9-3A1F-40EF-A312-8D7720C0C965}" dt="2023-03-06T20:13:47.825" v="41" actId="478"/>
          <ac:spMkLst>
            <pc:docMk/>
            <pc:sldMk cId="1445010188" sldId="279"/>
            <ac:spMk id="83" creationId="{A27FA48D-357F-EA80-0111-0C0A27182842}"/>
          </ac:spMkLst>
        </pc:spChg>
        <pc:picChg chg="del">
          <ac:chgData name="Kendal Howe" userId="098baa69-2f47-49d4-8e7e-08221f1e27b2" providerId="ADAL" clId="{11B97BB9-3A1F-40EF-A312-8D7720C0C965}" dt="2023-03-06T20:13:47.825" v="41" actId="478"/>
          <ac:picMkLst>
            <pc:docMk/>
            <pc:sldMk cId="1445010188" sldId="279"/>
            <ac:picMk id="18" creationId="{251FF9F2-D148-7744-AD3C-DA1D842399EA}"/>
          </ac:picMkLst>
        </pc:picChg>
        <pc:picChg chg="del">
          <ac:chgData name="Kendal Howe" userId="098baa69-2f47-49d4-8e7e-08221f1e27b2" providerId="ADAL" clId="{11B97BB9-3A1F-40EF-A312-8D7720C0C965}" dt="2023-03-06T20:13:47.825" v="41" actId="478"/>
          <ac:picMkLst>
            <pc:docMk/>
            <pc:sldMk cId="1445010188" sldId="279"/>
            <ac:picMk id="20" creationId="{E889186A-9C62-A602-01B1-5D4D195D26CE}"/>
          </ac:picMkLst>
        </pc:picChg>
        <pc:picChg chg="del">
          <ac:chgData name="Kendal Howe" userId="098baa69-2f47-49d4-8e7e-08221f1e27b2" providerId="ADAL" clId="{11B97BB9-3A1F-40EF-A312-8D7720C0C965}" dt="2023-03-06T20:13:47.825" v="41" actId="478"/>
          <ac:picMkLst>
            <pc:docMk/>
            <pc:sldMk cId="1445010188" sldId="279"/>
            <ac:picMk id="22" creationId="{034ED1AA-BE4A-E267-C463-F20D3D8585E7}"/>
          </ac:picMkLst>
        </pc:picChg>
        <pc:picChg chg="del">
          <ac:chgData name="Kendal Howe" userId="098baa69-2f47-49d4-8e7e-08221f1e27b2" providerId="ADAL" clId="{11B97BB9-3A1F-40EF-A312-8D7720C0C965}" dt="2023-03-06T20:13:47.825" v="41" actId="478"/>
          <ac:picMkLst>
            <pc:docMk/>
            <pc:sldMk cId="1445010188" sldId="279"/>
            <ac:picMk id="24" creationId="{E288CC4E-15A7-7E6C-86BB-F6487D302F00}"/>
          </ac:picMkLst>
        </pc:picChg>
        <pc:picChg chg="del">
          <ac:chgData name="Kendal Howe" userId="098baa69-2f47-49d4-8e7e-08221f1e27b2" providerId="ADAL" clId="{11B97BB9-3A1F-40EF-A312-8D7720C0C965}" dt="2023-03-06T20:13:55.707" v="43" actId="478"/>
          <ac:picMkLst>
            <pc:docMk/>
            <pc:sldMk cId="1445010188" sldId="279"/>
            <ac:picMk id="45" creationId="{BF83E8E2-2284-9684-FCF6-1A6EA943A1FB}"/>
          </ac:picMkLst>
        </pc:picChg>
        <pc:picChg chg="add del mod">
          <ac:chgData name="Kendal Howe" userId="098baa69-2f47-49d4-8e7e-08221f1e27b2" providerId="ADAL" clId="{11B97BB9-3A1F-40EF-A312-8D7720C0C965}" dt="2023-03-06T20:13:59.058" v="48" actId="478"/>
          <ac:picMkLst>
            <pc:docMk/>
            <pc:sldMk cId="1445010188" sldId="279"/>
            <ac:picMk id="48" creationId="{B0AC71BE-6C36-5953-EF84-04DB27D399EF}"/>
          </ac:picMkLst>
        </pc:picChg>
        <pc:picChg chg="del">
          <ac:chgData name="Kendal Howe" userId="098baa69-2f47-49d4-8e7e-08221f1e27b2" providerId="ADAL" clId="{11B97BB9-3A1F-40EF-A312-8D7720C0C965}" dt="2023-03-06T20:13:59.853" v="49" actId="478"/>
          <ac:picMkLst>
            <pc:docMk/>
            <pc:sldMk cId="1445010188" sldId="279"/>
            <ac:picMk id="51" creationId="{E67A1306-8387-8408-FEAF-520A43BB1D8D}"/>
          </ac:picMkLst>
        </pc:picChg>
        <pc:picChg chg="del mod">
          <ac:chgData name="Kendal Howe" userId="098baa69-2f47-49d4-8e7e-08221f1e27b2" providerId="ADAL" clId="{11B97BB9-3A1F-40EF-A312-8D7720C0C965}" dt="2023-03-06T20:14:00.670" v="51" actId="478"/>
          <ac:picMkLst>
            <pc:docMk/>
            <pc:sldMk cId="1445010188" sldId="279"/>
            <ac:picMk id="58" creationId="{A5E932A8-FB95-D4B9-7C31-E32737B02106}"/>
          </ac:picMkLst>
        </pc:picChg>
      </pc:sldChg>
      <pc:sldChg chg="addSp delSp modSp mod modTransition modClrScheme chgLayout">
        <pc:chgData name="Kendal Howe" userId="098baa69-2f47-49d4-8e7e-08221f1e27b2" providerId="ADAL" clId="{11B97BB9-3A1F-40EF-A312-8D7720C0C965}" dt="2023-03-15T20:19:07.336" v="7768" actId="2710"/>
        <pc:sldMkLst>
          <pc:docMk/>
          <pc:sldMk cId="3418206844" sldId="280"/>
        </pc:sldMkLst>
        <pc:spChg chg="del mod">
          <ac:chgData name="Kendal Howe" userId="098baa69-2f47-49d4-8e7e-08221f1e27b2" providerId="ADAL" clId="{11B97BB9-3A1F-40EF-A312-8D7720C0C965}" dt="2023-03-15T13:55:57.095" v="663" actId="26606"/>
          <ac:spMkLst>
            <pc:docMk/>
            <pc:sldMk cId="3418206844" sldId="280"/>
            <ac:spMk id="2" creationId="{60ADE49E-7CC1-6704-5852-FAE992A0EEC4}"/>
          </ac:spMkLst>
        </pc:spChg>
        <pc:spChg chg="mod">
          <ac:chgData name="Kendal Howe" userId="098baa69-2f47-49d4-8e7e-08221f1e27b2" providerId="ADAL" clId="{11B97BB9-3A1F-40EF-A312-8D7720C0C965}" dt="2023-03-15T15:59:37.976" v="3060" actId="255"/>
          <ac:spMkLst>
            <pc:docMk/>
            <pc:sldMk cId="3418206844" sldId="280"/>
            <ac:spMk id="3" creationId="{FA7AB109-D696-F27C-BD95-5BEBCF3AC000}"/>
          </ac:spMkLst>
        </pc:spChg>
        <pc:spChg chg="del">
          <ac:chgData name="Kendal Howe" userId="098baa69-2f47-49d4-8e7e-08221f1e27b2" providerId="ADAL" clId="{11B97BB9-3A1F-40EF-A312-8D7720C0C965}" dt="2023-03-06T21:22:37.603" v="106" actId="478"/>
          <ac:spMkLst>
            <pc:docMk/>
            <pc:sldMk cId="3418206844" sldId="280"/>
            <ac:spMk id="4" creationId="{90EE3569-F451-360A-870F-C2F3992E9A8C}"/>
          </ac:spMkLst>
        </pc:spChg>
        <pc:spChg chg="del">
          <ac:chgData name="Kendal Howe" userId="098baa69-2f47-49d4-8e7e-08221f1e27b2" providerId="ADAL" clId="{11B97BB9-3A1F-40EF-A312-8D7720C0C965}" dt="2023-03-06T21:22:40.296" v="107" actId="478"/>
          <ac:spMkLst>
            <pc:docMk/>
            <pc:sldMk cId="3418206844" sldId="280"/>
            <ac:spMk id="5" creationId="{79E5D029-257A-C084-D723-B5E115AFEAF9}"/>
          </ac:spMkLst>
        </pc:spChg>
        <pc:spChg chg="del mod">
          <ac:chgData name="Kendal Howe" userId="098baa69-2f47-49d4-8e7e-08221f1e27b2" providerId="ADAL" clId="{11B97BB9-3A1F-40EF-A312-8D7720C0C965}" dt="2023-03-15T13:57:05.997" v="671" actId="478"/>
          <ac:spMkLst>
            <pc:docMk/>
            <pc:sldMk cId="3418206844" sldId="280"/>
            <ac:spMk id="6" creationId="{18B697A5-63AE-CFF2-701C-13C0448CEBA9}"/>
          </ac:spMkLst>
        </pc:spChg>
        <pc:spChg chg="add del mod">
          <ac:chgData name="Kendal Howe" userId="098baa69-2f47-49d4-8e7e-08221f1e27b2" providerId="ADAL" clId="{11B97BB9-3A1F-40EF-A312-8D7720C0C965}" dt="2023-03-06T21:23:06.037" v="111" actId="478"/>
          <ac:spMkLst>
            <pc:docMk/>
            <pc:sldMk cId="3418206844" sldId="280"/>
            <ac:spMk id="9" creationId="{4CDD0110-A9A7-97F1-091B-F4FCA3C5C039}"/>
          </ac:spMkLst>
        </pc:spChg>
        <pc:spChg chg="add mod">
          <ac:chgData name="Kendal Howe" userId="098baa69-2f47-49d4-8e7e-08221f1e27b2" providerId="ADAL" clId="{11B97BB9-3A1F-40EF-A312-8D7720C0C965}" dt="2023-03-15T20:19:07.336" v="7768" actId="2710"/>
          <ac:spMkLst>
            <pc:docMk/>
            <pc:sldMk cId="3418206844" sldId="280"/>
            <ac:spMk id="11" creationId="{D11D5858-B580-0538-9F1D-218CE48E42F4}"/>
          </ac:spMkLst>
        </pc:spChg>
        <pc:spChg chg="add mod">
          <ac:chgData name="Kendal Howe" userId="098baa69-2f47-49d4-8e7e-08221f1e27b2" providerId="ADAL" clId="{11B97BB9-3A1F-40EF-A312-8D7720C0C965}" dt="2023-03-15T13:55:57.095" v="663" actId="26606"/>
          <ac:spMkLst>
            <pc:docMk/>
            <pc:sldMk cId="3418206844" sldId="280"/>
            <ac:spMk id="13" creationId="{B68CEAF8-D698-35AF-BCF0-558461AB7687}"/>
          </ac:spMkLst>
        </pc:spChg>
        <pc:spChg chg="add del mod">
          <ac:chgData name="Kendal Howe" userId="098baa69-2f47-49d4-8e7e-08221f1e27b2" providerId="ADAL" clId="{11B97BB9-3A1F-40EF-A312-8D7720C0C965}" dt="2023-03-15T13:57:02.789" v="669" actId="478"/>
          <ac:spMkLst>
            <pc:docMk/>
            <pc:sldMk cId="3418206844" sldId="280"/>
            <ac:spMk id="15" creationId="{EB4E131B-BF66-6086-3239-15D84DF05A64}"/>
          </ac:spMkLst>
        </pc:spChg>
        <pc:spChg chg="add del mod">
          <ac:chgData name="Kendal Howe" userId="098baa69-2f47-49d4-8e7e-08221f1e27b2" providerId="ADAL" clId="{11B97BB9-3A1F-40EF-A312-8D7720C0C965}" dt="2023-03-15T13:57:04.381" v="670" actId="478"/>
          <ac:spMkLst>
            <pc:docMk/>
            <pc:sldMk cId="3418206844" sldId="280"/>
            <ac:spMk id="17" creationId="{4120F15D-AEE3-C271-DC31-91BD2310DF13}"/>
          </ac:spMkLst>
        </pc:spChg>
        <pc:picChg chg="del">
          <ac:chgData name="Kendal Howe" userId="098baa69-2f47-49d4-8e7e-08221f1e27b2" providerId="ADAL" clId="{11B97BB9-3A1F-40EF-A312-8D7720C0C965}" dt="2023-03-06T20:14:48.985" v="78" actId="478"/>
          <ac:picMkLst>
            <pc:docMk/>
            <pc:sldMk cId="3418206844" sldId="280"/>
            <ac:picMk id="8" creationId="{71DAFD00-5660-EAA6-4DE3-83F373055A99}"/>
          </ac:picMkLst>
        </pc:picChg>
      </pc:sldChg>
      <pc:sldChg chg="addSp delSp modSp mod modTransition modClrScheme chgLayout">
        <pc:chgData name="Kendal Howe" userId="098baa69-2f47-49d4-8e7e-08221f1e27b2" providerId="ADAL" clId="{11B97BB9-3A1F-40EF-A312-8D7720C0C965}" dt="2023-03-15T20:12:47.564" v="7711" actId="20577"/>
        <pc:sldMkLst>
          <pc:docMk/>
          <pc:sldMk cId="2577936335" sldId="281"/>
        </pc:sldMkLst>
        <pc:spChg chg="mod">
          <ac:chgData name="Kendal Howe" userId="098baa69-2f47-49d4-8e7e-08221f1e27b2" providerId="ADAL" clId="{11B97BB9-3A1F-40EF-A312-8D7720C0C965}" dt="2023-03-15T15:59:28.848" v="3055" actId="255"/>
          <ac:spMkLst>
            <pc:docMk/>
            <pc:sldMk cId="2577936335" sldId="281"/>
            <ac:spMk id="2" creationId="{34096D4E-8B4F-62B8-F551-56379B923E78}"/>
          </ac:spMkLst>
        </pc:spChg>
        <pc:spChg chg="del mod">
          <ac:chgData name="Kendal Howe" userId="098baa69-2f47-49d4-8e7e-08221f1e27b2" providerId="ADAL" clId="{11B97BB9-3A1F-40EF-A312-8D7720C0C965}" dt="2023-03-06T20:14:58.378" v="86" actId="478"/>
          <ac:spMkLst>
            <pc:docMk/>
            <pc:sldMk cId="2577936335" sldId="281"/>
            <ac:spMk id="3" creationId="{FF07BEBE-18E8-4025-FF6F-EC0130CB4F22}"/>
          </ac:spMkLst>
        </pc:spChg>
        <pc:spChg chg="add del mod">
          <ac:chgData name="Kendal Howe" userId="098baa69-2f47-49d4-8e7e-08221f1e27b2" providerId="ADAL" clId="{11B97BB9-3A1F-40EF-A312-8D7720C0C965}" dt="2023-03-15T13:54:20.762" v="608" actId="26606"/>
          <ac:spMkLst>
            <pc:docMk/>
            <pc:sldMk cId="2577936335" sldId="281"/>
            <ac:spMk id="5" creationId="{5F4CF5C4-439B-5310-C6A6-863B73C6DC4D}"/>
          </ac:spMkLst>
        </pc:spChg>
        <pc:spChg chg="add mod">
          <ac:chgData name="Kendal Howe" userId="098baa69-2f47-49d4-8e7e-08221f1e27b2" providerId="ADAL" clId="{11B97BB9-3A1F-40EF-A312-8D7720C0C965}" dt="2023-03-15T16:04:40.829" v="3130" actId="20577"/>
          <ac:spMkLst>
            <pc:docMk/>
            <pc:sldMk cId="2577936335" sldId="281"/>
            <ac:spMk id="10" creationId="{C694691D-6FE2-1684-C830-73D617AD23EC}"/>
          </ac:spMkLst>
        </pc:spChg>
        <pc:spChg chg="add del mod">
          <ac:chgData name="Kendal Howe" userId="098baa69-2f47-49d4-8e7e-08221f1e27b2" providerId="ADAL" clId="{11B97BB9-3A1F-40EF-A312-8D7720C0C965}" dt="2023-03-15T13:56:56.086" v="666" actId="478"/>
          <ac:spMkLst>
            <pc:docMk/>
            <pc:sldMk cId="2577936335" sldId="281"/>
            <ac:spMk id="12" creationId="{0254BD9F-A332-DAAD-2BE0-7178FCA9AC58}"/>
          </ac:spMkLst>
        </pc:spChg>
        <pc:spChg chg="add del mod">
          <ac:chgData name="Kendal Howe" userId="098baa69-2f47-49d4-8e7e-08221f1e27b2" providerId="ADAL" clId="{11B97BB9-3A1F-40EF-A312-8D7720C0C965}" dt="2023-03-15T13:56:57.870" v="667" actId="478"/>
          <ac:spMkLst>
            <pc:docMk/>
            <pc:sldMk cId="2577936335" sldId="281"/>
            <ac:spMk id="14" creationId="{0D1F7710-FD83-C223-C537-CBC345E738DB}"/>
          </ac:spMkLst>
        </pc:spChg>
        <pc:spChg chg="add del mod">
          <ac:chgData name="Kendal Howe" userId="098baa69-2f47-49d4-8e7e-08221f1e27b2" providerId="ADAL" clId="{11B97BB9-3A1F-40EF-A312-8D7720C0C965}" dt="2023-03-15T13:56:59.702" v="668" actId="478"/>
          <ac:spMkLst>
            <pc:docMk/>
            <pc:sldMk cId="2577936335" sldId="281"/>
            <ac:spMk id="16" creationId="{85276BB5-6CE1-9971-5E6D-A29FFEDF73B9}"/>
          </ac:spMkLst>
        </pc:spChg>
        <pc:spChg chg="add mod">
          <ac:chgData name="Kendal Howe" userId="098baa69-2f47-49d4-8e7e-08221f1e27b2" providerId="ADAL" clId="{11B97BB9-3A1F-40EF-A312-8D7720C0C965}" dt="2023-03-15T20:12:47.564" v="7711" actId="20577"/>
          <ac:spMkLst>
            <pc:docMk/>
            <pc:sldMk cId="2577936335" sldId="281"/>
            <ac:spMk id="18" creationId="{A59F83E6-89D0-86B8-E944-9F87DF7133B7}"/>
          </ac:spMkLst>
        </pc:spChg>
        <pc:spChg chg="add mod">
          <ac:chgData name="Kendal Howe" userId="098baa69-2f47-49d4-8e7e-08221f1e27b2" providerId="ADAL" clId="{11B97BB9-3A1F-40EF-A312-8D7720C0C965}" dt="2023-03-15T15:56:58.963" v="2814" actId="14100"/>
          <ac:spMkLst>
            <pc:docMk/>
            <pc:sldMk cId="2577936335" sldId="281"/>
            <ac:spMk id="20" creationId="{196A80BB-60F1-9B7E-9C87-36BA31EDF370}"/>
          </ac:spMkLst>
        </pc:spChg>
        <pc:spChg chg="add mod">
          <ac:chgData name="Kendal Howe" userId="098baa69-2f47-49d4-8e7e-08221f1e27b2" providerId="ADAL" clId="{11B97BB9-3A1F-40EF-A312-8D7720C0C965}" dt="2023-03-15T16:04:23.872" v="3126" actId="20577"/>
          <ac:spMkLst>
            <pc:docMk/>
            <pc:sldMk cId="2577936335" sldId="281"/>
            <ac:spMk id="22" creationId="{C0838DF6-D69D-1DE4-CBC3-1F5C684B54AE}"/>
          </ac:spMkLst>
        </pc:spChg>
      </pc:sldChg>
      <pc:sldChg chg="addSp delSp modSp mod modTransition">
        <pc:chgData name="Kendal Howe" userId="098baa69-2f47-49d4-8e7e-08221f1e27b2" providerId="ADAL" clId="{11B97BB9-3A1F-40EF-A312-8D7720C0C965}" dt="2023-03-15T20:10:39.797" v="7538" actId="20577"/>
        <pc:sldMkLst>
          <pc:docMk/>
          <pc:sldMk cId="1164941242" sldId="282"/>
        </pc:sldMkLst>
        <pc:spChg chg="mod">
          <ac:chgData name="Kendal Howe" userId="098baa69-2f47-49d4-8e7e-08221f1e27b2" providerId="ADAL" clId="{11B97BB9-3A1F-40EF-A312-8D7720C0C965}" dt="2023-03-15T20:09:54.248" v="7419" actId="1076"/>
          <ac:spMkLst>
            <pc:docMk/>
            <pc:sldMk cId="1164941242" sldId="282"/>
            <ac:spMk id="2" creationId="{F1B8956B-A56B-EDCF-EBC0-2683C44A22AF}"/>
          </ac:spMkLst>
        </pc:spChg>
        <pc:spChg chg="del mod">
          <ac:chgData name="Kendal Howe" userId="098baa69-2f47-49d4-8e7e-08221f1e27b2" providerId="ADAL" clId="{11B97BB9-3A1F-40EF-A312-8D7720C0C965}" dt="2023-03-06T20:14:39.528" v="73" actId="478"/>
          <ac:spMkLst>
            <pc:docMk/>
            <pc:sldMk cId="1164941242" sldId="282"/>
            <ac:spMk id="3" creationId="{D92BF9C1-9009-C934-C11C-54570A5234B7}"/>
          </ac:spMkLst>
        </pc:spChg>
        <pc:spChg chg="del">
          <ac:chgData name="Kendal Howe" userId="098baa69-2f47-49d4-8e7e-08221f1e27b2" providerId="ADAL" clId="{11B97BB9-3A1F-40EF-A312-8D7720C0C965}" dt="2023-03-06T20:14:42.498" v="75" actId="478"/>
          <ac:spMkLst>
            <pc:docMk/>
            <pc:sldMk cId="1164941242" sldId="282"/>
            <ac:spMk id="4" creationId="{7027F3E1-56D0-3EB8-15CC-D50D6E0645C4}"/>
          </ac:spMkLst>
        </pc:spChg>
        <pc:spChg chg="del">
          <ac:chgData name="Kendal Howe" userId="098baa69-2f47-49d4-8e7e-08221f1e27b2" providerId="ADAL" clId="{11B97BB9-3A1F-40EF-A312-8D7720C0C965}" dt="2023-03-06T20:14:41.113" v="74" actId="478"/>
          <ac:spMkLst>
            <pc:docMk/>
            <pc:sldMk cId="1164941242" sldId="282"/>
            <ac:spMk id="5" creationId="{A45EB57E-48A5-AA9B-7682-56298F1431CB}"/>
          </ac:spMkLst>
        </pc:spChg>
        <pc:spChg chg="mod">
          <ac:chgData name="Kendal Howe" userId="098baa69-2f47-49d4-8e7e-08221f1e27b2" providerId="ADAL" clId="{11B97BB9-3A1F-40EF-A312-8D7720C0C965}" dt="2023-03-15T15:59:43.105" v="3062" actId="403"/>
          <ac:spMkLst>
            <pc:docMk/>
            <pc:sldMk cId="1164941242" sldId="282"/>
            <ac:spMk id="6" creationId="{147179F7-8740-03DE-F133-BBA41988A64A}"/>
          </ac:spMkLst>
        </pc:spChg>
        <pc:spChg chg="del">
          <ac:chgData name="Kendal Howe" userId="098baa69-2f47-49d4-8e7e-08221f1e27b2" providerId="ADAL" clId="{11B97BB9-3A1F-40EF-A312-8D7720C0C965}" dt="2023-03-06T20:14:44.211" v="76" actId="478"/>
          <ac:spMkLst>
            <pc:docMk/>
            <pc:sldMk cId="1164941242" sldId="282"/>
            <ac:spMk id="7" creationId="{94BC0BBB-72F7-8CAB-4F61-F84474773790}"/>
          </ac:spMkLst>
        </pc:spChg>
        <pc:spChg chg="del">
          <ac:chgData name="Kendal Howe" userId="098baa69-2f47-49d4-8e7e-08221f1e27b2" providerId="ADAL" clId="{11B97BB9-3A1F-40EF-A312-8D7720C0C965}" dt="2023-03-06T20:14:45.662" v="77" actId="478"/>
          <ac:spMkLst>
            <pc:docMk/>
            <pc:sldMk cId="1164941242" sldId="282"/>
            <ac:spMk id="8" creationId="{98D6AC14-9AD9-9C42-046A-6E2B3E9561B7}"/>
          </ac:spMkLst>
        </pc:spChg>
        <pc:spChg chg="del">
          <ac:chgData name="Kendal Howe" userId="098baa69-2f47-49d4-8e7e-08221f1e27b2" providerId="ADAL" clId="{11B97BB9-3A1F-40EF-A312-8D7720C0C965}" dt="2023-03-06T21:22:32.624" v="104" actId="478"/>
          <ac:spMkLst>
            <pc:docMk/>
            <pc:sldMk cId="1164941242" sldId="282"/>
            <ac:spMk id="9" creationId="{1B391B61-21BC-7309-D50E-A2FA872838C1}"/>
          </ac:spMkLst>
        </pc:spChg>
        <pc:spChg chg="del">
          <ac:chgData name="Kendal Howe" userId="098baa69-2f47-49d4-8e7e-08221f1e27b2" providerId="ADAL" clId="{11B97BB9-3A1F-40EF-A312-8D7720C0C965}" dt="2023-03-06T21:22:34.643" v="105" actId="478"/>
          <ac:spMkLst>
            <pc:docMk/>
            <pc:sldMk cId="1164941242" sldId="282"/>
            <ac:spMk id="10" creationId="{766CF5CA-318D-F6B1-504B-3DF8E9542316}"/>
          </ac:spMkLst>
        </pc:spChg>
        <pc:spChg chg="del">
          <ac:chgData name="Kendal Howe" userId="098baa69-2f47-49d4-8e7e-08221f1e27b2" providerId="ADAL" clId="{11B97BB9-3A1F-40EF-A312-8D7720C0C965}" dt="2023-03-15T13:57:10.973" v="672" actId="478"/>
          <ac:spMkLst>
            <pc:docMk/>
            <pc:sldMk cId="1164941242" sldId="282"/>
            <ac:spMk id="11" creationId="{63AABF76-F42A-5213-B615-6C140041CC74}"/>
          </ac:spMkLst>
        </pc:spChg>
        <pc:spChg chg="add mod">
          <ac:chgData name="Kendal Howe" userId="098baa69-2f47-49d4-8e7e-08221f1e27b2" providerId="ADAL" clId="{11B97BB9-3A1F-40EF-A312-8D7720C0C965}" dt="2023-03-15T20:09:54.248" v="7419" actId="1076"/>
          <ac:spMkLst>
            <pc:docMk/>
            <pc:sldMk cId="1164941242" sldId="282"/>
            <ac:spMk id="13" creationId="{89CF181C-3B28-5029-3BC3-F97F322845A4}"/>
          </ac:spMkLst>
        </pc:spChg>
        <pc:spChg chg="add mod">
          <ac:chgData name="Kendal Howe" userId="098baa69-2f47-49d4-8e7e-08221f1e27b2" providerId="ADAL" clId="{11B97BB9-3A1F-40EF-A312-8D7720C0C965}" dt="2023-03-15T20:10:05.132" v="7420" actId="1076"/>
          <ac:spMkLst>
            <pc:docMk/>
            <pc:sldMk cId="1164941242" sldId="282"/>
            <ac:spMk id="15" creationId="{387D2BED-1210-EA24-0C52-7A1101425AE6}"/>
          </ac:spMkLst>
        </pc:spChg>
        <pc:spChg chg="add mod">
          <ac:chgData name="Kendal Howe" userId="098baa69-2f47-49d4-8e7e-08221f1e27b2" providerId="ADAL" clId="{11B97BB9-3A1F-40EF-A312-8D7720C0C965}" dt="2023-03-15T20:10:05.132" v="7420" actId="1076"/>
          <ac:spMkLst>
            <pc:docMk/>
            <pc:sldMk cId="1164941242" sldId="282"/>
            <ac:spMk id="17" creationId="{4343AF1D-8B61-2399-FEA2-D6BCE1C4C0C8}"/>
          </ac:spMkLst>
        </pc:spChg>
        <pc:spChg chg="add mod">
          <ac:chgData name="Kendal Howe" userId="098baa69-2f47-49d4-8e7e-08221f1e27b2" providerId="ADAL" clId="{11B97BB9-3A1F-40EF-A312-8D7720C0C965}" dt="2023-03-15T20:08:59.980" v="7412" actId="14100"/>
          <ac:spMkLst>
            <pc:docMk/>
            <pc:sldMk cId="1164941242" sldId="282"/>
            <ac:spMk id="19" creationId="{66BD6434-3526-7812-2BFC-BAC9125299F6}"/>
          </ac:spMkLst>
        </pc:spChg>
        <pc:spChg chg="add mod">
          <ac:chgData name="Kendal Howe" userId="098baa69-2f47-49d4-8e7e-08221f1e27b2" providerId="ADAL" clId="{11B97BB9-3A1F-40EF-A312-8D7720C0C965}" dt="2023-03-15T20:10:39.797" v="7538" actId="20577"/>
          <ac:spMkLst>
            <pc:docMk/>
            <pc:sldMk cId="1164941242" sldId="282"/>
            <ac:spMk id="21" creationId="{8788ABA1-8FC5-3CE3-6324-EFBD2746D9E9}"/>
          </ac:spMkLst>
        </pc:spChg>
      </pc:sldChg>
      <pc:sldChg chg="new del">
        <pc:chgData name="Kendal Howe" userId="098baa69-2f47-49d4-8e7e-08221f1e27b2" providerId="ADAL" clId="{11B97BB9-3A1F-40EF-A312-8D7720C0C965}" dt="2023-03-15T13:50:10.449" v="546" actId="680"/>
        <pc:sldMkLst>
          <pc:docMk/>
          <pc:sldMk cId="1377044526" sldId="283"/>
        </pc:sldMkLst>
      </pc:sldChg>
      <pc:sldChg chg="delSp modSp new del mod">
        <pc:chgData name="Kendal Howe" userId="098baa69-2f47-49d4-8e7e-08221f1e27b2" providerId="ADAL" clId="{11B97BB9-3A1F-40EF-A312-8D7720C0C965}" dt="2023-03-15T13:54:57.764" v="660" actId="2696"/>
        <pc:sldMkLst>
          <pc:docMk/>
          <pc:sldMk cId="1782861989" sldId="283"/>
        </pc:sldMkLst>
        <pc:spChg chg="del">
          <ac:chgData name="Kendal Howe" userId="098baa69-2f47-49d4-8e7e-08221f1e27b2" providerId="ADAL" clId="{11B97BB9-3A1F-40EF-A312-8D7720C0C965}" dt="2023-03-15T13:54:12.408" v="607" actId="478"/>
          <ac:spMkLst>
            <pc:docMk/>
            <pc:sldMk cId="1782861989" sldId="283"/>
            <ac:spMk id="3" creationId="{75BF6EB9-3F74-A9C8-ACCD-7B104C345369}"/>
          </ac:spMkLst>
        </pc:spChg>
        <pc:spChg chg="del">
          <ac:chgData name="Kendal Howe" userId="098baa69-2f47-49d4-8e7e-08221f1e27b2" providerId="ADAL" clId="{11B97BB9-3A1F-40EF-A312-8D7720C0C965}" dt="2023-03-15T13:54:07.502" v="605" actId="478"/>
          <ac:spMkLst>
            <pc:docMk/>
            <pc:sldMk cId="1782861989" sldId="283"/>
            <ac:spMk id="4" creationId="{B27034EF-3B53-A9F5-167B-F437601D2683}"/>
          </ac:spMkLst>
        </pc:spChg>
        <pc:spChg chg="del">
          <ac:chgData name="Kendal Howe" userId="098baa69-2f47-49d4-8e7e-08221f1e27b2" providerId="ADAL" clId="{11B97BB9-3A1F-40EF-A312-8D7720C0C965}" dt="2023-03-15T13:54:10.271" v="606" actId="478"/>
          <ac:spMkLst>
            <pc:docMk/>
            <pc:sldMk cId="1782861989" sldId="283"/>
            <ac:spMk id="5" creationId="{A4E394E0-23B3-5E1C-3937-432AF2EDC915}"/>
          </ac:spMkLst>
        </pc:spChg>
        <pc:spChg chg="mod">
          <ac:chgData name="Kendal Howe" userId="098baa69-2f47-49d4-8e7e-08221f1e27b2" providerId="ADAL" clId="{11B97BB9-3A1F-40EF-A312-8D7720C0C965}" dt="2023-03-15T13:50:18.623" v="563" actId="20577"/>
          <ac:spMkLst>
            <pc:docMk/>
            <pc:sldMk cId="1782861989" sldId="283"/>
            <ac:spMk id="9" creationId="{F49EB54E-578D-18C7-8EAA-253F50286E5F}"/>
          </ac:spMkLst>
        </pc:spChg>
      </pc:sldChg>
      <pc:sldChg chg="addSp delSp modSp new mod modClrScheme chgLayout">
        <pc:chgData name="Kendal Howe" userId="098baa69-2f47-49d4-8e7e-08221f1e27b2" providerId="ADAL" clId="{11B97BB9-3A1F-40EF-A312-8D7720C0C965}" dt="2023-03-15T13:54:03.096" v="604" actId="478"/>
        <pc:sldMkLst>
          <pc:docMk/>
          <pc:sldMk cId="3119056007" sldId="284"/>
        </pc:sldMkLst>
        <pc:spChg chg="mod">
          <ac:chgData name="Kendal Howe" userId="098baa69-2f47-49d4-8e7e-08221f1e27b2" providerId="ADAL" clId="{11B97BB9-3A1F-40EF-A312-8D7720C0C965}" dt="2023-03-15T13:53:50.456" v="600" actId="1076"/>
          <ac:spMkLst>
            <pc:docMk/>
            <pc:sldMk cId="3119056007" sldId="284"/>
            <ac:spMk id="2" creationId="{362F3959-5B7F-9958-3AA5-075BBCF32361}"/>
          </ac:spMkLst>
        </pc:spChg>
        <pc:spChg chg="del">
          <ac:chgData name="Kendal Howe" userId="098baa69-2f47-49d4-8e7e-08221f1e27b2" providerId="ADAL" clId="{11B97BB9-3A1F-40EF-A312-8D7720C0C965}" dt="2023-03-15T13:50:55.288" v="580" actId="478"/>
          <ac:spMkLst>
            <pc:docMk/>
            <pc:sldMk cId="3119056007" sldId="284"/>
            <ac:spMk id="3" creationId="{2C434AB5-F0B6-9D4F-BCEB-FDAE2403C882}"/>
          </ac:spMkLst>
        </pc:spChg>
        <pc:spChg chg="add del mod">
          <ac:chgData name="Kendal Howe" userId="098baa69-2f47-49d4-8e7e-08221f1e27b2" providerId="ADAL" clId="{11B97BB9-3A1F-40EF-A312-8D7720C0C965}" dt="2023-03-15T13:53:59" v="601" actId="478"/>
          <ac:spMkLst>
            <pc:docMk/>
            <pc:sldMk cId="3119056007" sldId="284"/>
            <ac:spMk id="7" creationId="{846CEB39-9D03-A05A-FD58-26017D19C78B}"/>
          </ac:spMkLst>
        </pc:spChg>
        <pc:spChg chg="add del mod">
          <ac:chgData name="Kendal Howe" userId="098baa69-2f47-49d4-8e7e-08221f1e27b2" providerId="ADAL" clId="{11B97BB9-3A1F-40EF-A312-8D7720C0C965}" dt="2023-03-15T13:54:00.423" v="603" actId="478"/>
          <ac:spMkLst>
            <pc:docMk/>
            <pc:sldMk cId="3119056007" sldId="284"/>
            <ac:spMk id="9" creationId="{34E067AF-2F4F-9595-8A81-FD85CFDC2710}"/>
          </ac:spMkLst>
        </pc:spChg>
        <pc:spChg chg="add del mod">
          <ac:chgData name="Kendal Howe" userId="098baa69-2f47-49d4-8e7e-08221f1e27b2" providerId="ADAL" clId="{11B97BB9-3A1F-40EF-A312-8D7720C0C965}" dt="2023-03-15T13:54:03.096" v="604" actId="478"/>
          <ac:spMkLst>
            <pc:docMk/>
            <pc:sldMk cId="3119056007" sldId="284"/>
            <ac:spMk id="11" creationId="{8E0CC33D-0979-1C19-E277-CA2E40F3832D}"/>
          </ac:spMkLst>
        </pc:spChg>
        <pc:spChg chg="add del mod">
          <ac:chgData name="Kendal Howe" userId="098baa69-2f47-49d4-8e7e-08221f1e27b2" providerId="ADAL" clId="{11B97BB9-3A1F-40EF-A312-8D7720C0C965}" dt="2023-03-15T13:53:33.655" v="586" actId="478"/>
          <ac:spMkLst>
            <pc:docMk/>
            <pc:sldMk cId="3119056007" sldId="284"/>
            <ac:spMk id="13" creationId="{14BCDC12-CCC4-F190-DC5C-FEAB15BAFB52}"/>
          </ac:spMkLst>
        </pc:spChg>
      </pc:sldChg>
      <pc:sldChg chg="addSp delSp modSp new mod ord">
        <pc:chgData name="Kendal Howe" userId="098baa69-2f47-49d4-8e7e-08221f1e27b2" providerId="ADAL" clId="{11B97BB9-3A1F-40EF-A312-8D7720C0C965}" dt="2023-03-15T20:16:19.636" v="7742" actId="1076"/>
        <pc:sldMkLst>
          <pc:docMk/>
          <pc:sldMk cId="3103337766" sldId="285"/>
        </pc:sldMkLst>
        <pc:spChg chg="mod">
          <ac:chgData name="Kendal Howe" userId="098baa69-2f47-49d4-8e7e-08221f1e27b2" providerId="ADAL" clId="{11B97BB9-3A1F-40EF-A312-8D7720C0C965}" dt="2023-03-15T16:00:04.112" v="3071" actId="403"/>
          <ac:spMkLst>
            <pc:docMk/>
            <pc:sldMk cId="3103337766" sldId="285"/>
            <ac:spMk id="2" creationId="{D0A7482E-BBDE-E355-BF3E-E0A5249A6AF8}"/>
          </ac:spMkLst>
        </pc:spChg>
        <pc:spChg chg="mod">
          <ac:chgData name="Kendal Howe" userId="098baa69-2f47-49d4-8e7e-08221f1e27b2" providerId="ADAL" clId="{11B97BB9-3A1F-40EF-A312-8D7720C0C965}" dt="2023-03-15T20:15:37.981" v="7736" actId="20577"/>
          <ac:spMkLst>
            <pc:docMk/>
            <pc:sldMk cId="3103337766" sldId="285"/>
            <ac:spMk id="3" creationId="{6FB0831A-5AA5-78A7-A8ED-507D7025D91D}"/>
          </ac:spMkLst>
        </pc:spChg>
        <pc:spChg chg="del">
          <ac:chgData name="Kendal Howe" userId="098baa69-2f47-49d4-8e7e-08221f1e27b2" providerId="ADAL" clId="{11B97BB9-3A1F-40EF-A312-8D7720C0C965}" dt="2023-03-15T15:50:19.383" v="2152" actId="478"/>
          <ac:spMkLst>
            <pc:docMk/>
            <pc:sldMk cId="3103337766" sldId="285"/>
            <ac:spMk id="4" creationId="{F492D3A9-2E1D-ECAB-48CF-F1C2F9245C64}"/>
          </ac:spMkLst>
        </pc:spChg>
        <pc:spChg chg="del">
          <ac:chgData name="Kendal Howe" userId="098baa69-2f47-49d4-8e7e-08221f1e27b2" providerId="ADAL" clId="{11B97BB9-3A1F-40EF-A312-8D7720C0C965}" dt="2023-03-15T15:50:21.056" v="2153" actId="478"/>
          <ac:spMkLst>
            <pc:docMk/>
            <pc:sldMk cId="3103337766" sldId="285"/>
            <ac:spMk id="5" creationId="{2FAF138C-1C31-F469-EC72-45AED643461E}"/>
          </ac:spMkLst>
        </pc:spChg>
        <pc:spChg chg="del">
          <ac:chgData name="Kendal Howe" userId="098baa69-2f47-49d4-8e7e-08221f1e27b2" providerId="ADAL" clId="{11B97BB9-3A1F-40EF-A312-8D7720C0C965}" dt="2023-03-15T15:50:22.560" v="2154" actId="478"/>
          <ac:spMkLst>
            <pc:docMk/>
            <pc:sldMk cId="3103337766" sldId="285"/>
            <ac:spMk id="6" creationId="{D45BC630-D434-F068-7828-EC0B9808E95B}"/>
          </ac:spMkLst>
        </pc:spChg>
        <pc:picChg chg="add mod">
          <ac:chgData name="Kendal Howe" userId="098baa69-2f47-49d4-8e7e-08221f1e27b2" providerId="ADAL" clId="{11B97BB9-3A1F-40EF-A312-8D7720C0C965}" dt="2023-03-15T20:15:49.689" v="7738" actId="1076"/>
          <ac:picMkLst>
            <pc:docMk/>
            <pc:sldMk cId="3103337766" sldId="285"/>
            <ac:picMk id="8" creationId="{C67E6346-0CB9-3217-5C7E-7DDF020DEBC3}"/>
          </ac:picMkLst>
        </pc:picChg>
        <pc:picChg chg="add del mod">
          <ac:chgData name="Kendal Howe" userId="098baa69-2f47-49d4-8e7e-08221f1e27b2" providerId="ADAL" clId="{11B97BB9-3A1F-40EF-A312-8D7720C0C965}" dt="2023-03-15T19:14:05.546" v="5177" actId="478"/>
          <ac:picMkLst>
            <pc:docMk/>
            <pc:sldMk cId="3103337766" sldId="285"/>
            <ac:picMk id="10" creationId="{8A74631C-0FF2-427D-E832-BBF9904128E8}"/>
          </ac:picMkLst>
        </pc:picChg>
        <pc:picChg chg="add mod">
          <ac:chgData name="Kendal Howe" userId="098baa69-2f47-49d4-8e7e-08221f1e27b2" providerId="ADAL" clId="{11B97BB9-3A1F-40EF-A312-8D7720C0C965}" dt="2023-03-15T20:16:19.636" v="7742" actId="1076"/>
          <ac:picMkLst>
            <pc:docMk/>
            <pc:sldMk cId="3103337766" sldId="285"/>
            <ac:picMk id="12" creationId="{21745E1B-DBB1-CCF2-6D61-72BD590EC239}"/>
          </ac:picMkLst>
        </pc:picChg>
      </pc:sldChg>
      <pc:sldChg chg="new del">
        <pc:chgData name="Kendal Howe" userId="098baa69-2f47-49d4-8e7e-08221f1e27b2" providerId="ADAL" clId="{11B97BB9-3A1F-40EF-A312-8D7720C0C965}" dt="2023-03-15T15:50:12.639" v="2151" actId="2696"/>
        <pc:sldMkLst>
          <pc:docMk/>
          <pc:sldMk cId="237742327" sldId="286"/>
        </pc:sldMkLst>
      </pc:sldChg>
      <pc:sldChg chg="new del">
        <pc:chgData name="Kendal Howe" userId="098baa69-2f47-49d4-8e7e-08221f1e27b2" providerId="ADAL" clId="{11B97BB9-3A1F-40EF-A312-8D7720C0C965}" dt="2023-03-15T15:50:09.666" v="2150" actId="2696"/>
        <pc:sldMkLst>
          <pc:docMk/>
          <pc:sldMk cId="1284182048" sldId="287"/>
        </pc:sldMkLst>
      </pc:sldChg>
      <pc:sldChg chg="addSp delSp modSp new mod">
        <pc:chgData name="Kendal Howe" userId="098baa69-2f47-49d4-8e7e-08221f1e27b2" providerId="ADAL" clId="{11B97BB9-3A1F-40EF-A312-8D7720C0C965}" dt="2023-03-15T20:18:14.341" v="7765" actId="255"/>
        <pc:sldMkLst>
          <pc:docMk/>
          <pc:sldMk cId="186902634" sldId="288"/>
        </pc:sldMkLst>
        <pc:spChg chg="mod">
          <ac:chgData name="Kendal Howe" userId="098baa69-2f47-49d4-8e7e-08221f1e27b2" providerId="ADAL" clId="{11B97BB9-3A1F-40EF-A312-8D7720C0C965}" dt="2023-03-15T20:17:08.165" v="7757" actId="404"/>
          <ac:spMkLst>
            <pc:docMk/>
            <pc:sldMk cId="186902634" sldId="288"/>
            <ac:spMk id="2" creationId="{C73EE25E-26D3-0B54-C7DA-FA654A631F52}"/>
          </ac:spMkLst>
        </pc:spChg>
        <pc:spChg chg="mod">
          <ac:chgData name="Kendal Howe" userId="098baa69-2f47-49d4-8e7e-08221f1e27b2" providerId="ADAL" clId="{11B97BB9-3A1F-40EF-A312-8D7720C0C965}" dt="2023-03-15T20:18:14.341" v="7765" actId="255"/>
          <ac:spMkLst>
            <pc:docMk/>
            <pc:sldMk cId="186902634" sldId="288"/>
            <ac:spMk id="3" creationId="{205E97CD-A8CD-B57D-7EC6-EC326FB2DC4D}"/>
          </ac:spMkLst>
        </pc:spChg>
        <pc:spChg chg="del">
          <ac:chgData name="Kendal Howe" userId="098baa69-2f47-49d4-8e7e-08221f1e27b2" providerId="ADAL" clId="{11B97BB9-3A1F-40EF-A312-8D7720C0C965}" dt="2023-03-15T15:50:26.168" v="2155" actId="478"/>
          <ac:spMkLst>
            <pc:docMk/>
            <pc:sldMk cId="186902634" sldId="288"/>
            <ac:spMk id="4" creationId="{B87344B2-7FB7-1819-B828-4D192CFFDCC6}"/>
          </ac:spMkLst>
        </pc:spChg>
        <pc:spChg chg="del">
          <ac:chgData name="Kendal Howe" userId="098baa69-2f47-49d4-8e7e-08221f1e27b2" providerId="ADAL" clId="{11B97BB9-3A1F-40EF-A312-8D7720C0C965}" dt="2023-03-15T15:50:27.790" v="2156" actId="478"/>
          <ac:spMkLst>
            <pc:docMk/>
            <pc:sldMk cId="186902634" sldId="288"/>
            <ac:spMk id="5" creationId="{3CA70648-7E1B-2BE3-D9C3-128573DC3B00}"/>
          </ac:spMkLst>
        </pc:spChg>
        <pc:spChg chg="del">
          <ac:chgData name="Kendal Howe" userId="098baa69-2f47-49d4-8e7e-08221f1e27b2" providerId="ADAL" clId="{11B97BB9-3A1F-40EF-A312-8D7720C0C965}" dt="2023-03-15T15:50:29.248" v="2157" actId="478"/>
          <ac:spMkLst>
            <pc:docMk/>
            <pc:sldMk cId="186902634" sldId="288"/>
            <ac:spMk id="6" creationId="{DBC37AC8-191B-38B1-5CEA-9D13B7D94568}"/>
          </ac:spMkLst>
        </pc:spChg>
        <pc:spChg chg="mod">
          <ac:chgData name="Kendal Howe" userId="098baa69-2f47-49d4-8e7e-08221f1e27b2" providerId="ADAL" clId="{11B97BB9-3A1F-40EF-A312-8D7720C0C965}" dt="2023-03-15T15:59:59.118" v="3069" actId="403"/>
          <ac:spMkLst>
            <pc:docMk/>
            <pc:sldMk cId="186902634" sldId="288"/>
            <ac:spMk id="7" creationId="{46BDEF70-2E0D-2283-E50F-399B60E70CBB}"/>
          </ac:spMkLst>
        </pc:spChg>
        <pc:spChg chg="add mod">
          <ac:chgData name="Kendal Howe" userId="098baa69-2f47-49d4-8e7e-08221f1e27b2" providerId="ADAL" clId="{11B97BB9-3A1F-40EF-A312-8D7720C0C965}" dt="2023-03-15T19:29:06.464" v="5588" actId="20577"/>
          <ac:spMkLst>
            <pc:docMk/>
            <pc:sldMk cId="186902634" sldId="288"/>
            <ac:spMk id="8" creationId="{8A890060-DF3A-F34A-8DB4-F4BE121493DB}"/>
          </ac:spMkLst>
        </pc:spChg>
        <pc:picChg chg="add mod">
          <ac:chgData name="Kendal Howe" userId="098baa69-2f47-49d4-8e7e-08221f1e27b2" providerId="ADAL" clId="{11B97BB9-3A1F-40EF-A312-8D7720C0C965}" dt="2023-03-15T19:42:07.901" v="5883" actId="14100"/>
          <ac:picMkLst>
            <pc:docMk/>
            <pc:sldMk cId="186902634" sldId="288"/>
            <ac:picMk id="10" creationId="{6B2FF742-B05F-DEE3-2112-1C6FCC8B1EAF}"/>
          </ac:picMkLst>
        </pc:picChg>
        <pc:picChg chg="add del mod">
          <ac:chgData name="Kendal Howe" userId="098baa69-2f47-49d4-8e7e-08221f1e27b2" providerId="ADAL" clId="{11B97BB9-3A1F-40EF-A312-8D7720C0C965}" dt="2023-03-15T19:30:11.241" v="5644" actId="478"/>
          <ac:picMkLst>
            <pc:docMk/>
            <pc:sldMk cId="186902634" sldId="288"/>
            <ac:picMk id="12" creationId="{E1551452-A0D7-8A5F-A04A-3D63C0D17905}"/>
          </ac:picMkLst>
        </pc:picChg>
        <pc:picChg chg="add del mod">
          <ac:chgData name="Kendal Howe" userId="098baa69-2f47-49d4-8e7e-08221f1e27b2" providerId="ADAL" clId="{11B97BB9-3A1F-40EF-A312-8D7720C0C965}" dt="2023-03-15T19:31:35.241" v="5655" actId="478"/>
          <ac:picMkLst>
            <pc:docMk/>
            <pc:sldMk cId="186902634" sldId="288"/>
            <ac:picMk id="14" creationId="{C0DA73AE-FF78-03B6-24E0-C978215BFBDC}"/>
          </ac:picMkLst>
        </pc:picChg>
        <pc:picChg chg="add mod">
          <ac:chgData name="Kendal Howe" userId="098baa69-2f47-49d4-8e7e-08221f1e27b2" providerId="ADAL" clId="{11B97BB9-3A1F-40EF-A312-8D7720C0C965}" dt="2023-03-15T19:41:17.978" v="5872" actId="14100"/>
          <ac:picMkLst>
            <pc:docMk/>
            <pc:sldMk cId="186902634" sldId="288"/>
            <ac:picMk id="16" creationId="{48A4396C-7138-A799-9E36-21BD49C36B53}"/>
          </ac:picMkLst>
        </pc:picChg>
      </pc:sldChg>
      <pc:sldChg chg="modSp new mod">
        <pc:chgData name="Kendal Howe" userId="098baa69-2f47-49d4-8e7e-08221f1e27b2" providerId="ADAL" clId="{11B97BB9-3A1F-40EF-A312-8D7720C0C965}" dt="2023-03-15T16:07:04.582" v="3265" actId="1076"/>
        <pc:sldMkLst>
          <pc:docMk/>
          <pc:sldMk cId="1816674089" sldId="289"/>
        </pc:sldMkLst>
        <pc:spChg chg="mod">
          <ac:chgData name="Kendal Howe" userId="098baa69-2f47-49d4-8e7e-08221f1e27b2" providerId="ADAL" clId="{11B97BB9-3A1F-40EF-A312-8D7720C0C965}" dt="2023-03-15T16:05:21.839" v="3144" actId="20577"/>
          <ac:spMkLst>
            <pc:docMk/>
            <pc:sldMk cId="1816674089" sldId="289"/>
            <ac:spMk id="2" creationId="{29935543-286B-C9F3-A41C-05E38561CD61}"/>
          </ac:spMkLst>
        </pc:spChg>
        <pc:spChg chg="mod">
          <ac:chgData name="Kendal Howe" userId="098baa69-2f47-49d4-8e7e-08221f1e27b2" providerId="ADAL" clId="{11B97BB9-3A1F-40EF-A312-8D7720C0C965}" dt="2023-03-15T16:05:42.880" v="3168" actId="20577"/>
          <ac:spMkLst>
            <pc:docMk/>
            <pc:sldMk cId="1816674089" sldId="289"/>
            <ac:spMk id="7" creationId="{9A124451-48FA-C63E-1DBA-10FD755155DF}"/>
          </ac:spMkLst>
        </pc:spChg>
        <pc:spChg chg="mod">
          <ac:chgData name="Kendal Howe" userId="098baa69-2f47-49d4-8e7e-08221f1e27b2" providerId="ADAL" clId="{11B97BB9-3A1F-40EF-A312-8D7720C0C965}" dt="2023-03-15T16:05:48.382" v="3177" actId="20577"/>
          <ac:spMkLst>
            <pc:docMk/>
            <pc:sldMk cId="1816674089" sldId="289"/>
            <ac:spMk id="8" creationId="{17F0D3E1-F1ED-3B5E-EFF5-4BF7BDC3B742}"/>
          </ac:spMkLst>
        </pc:spChg>
        <pc:spChg chg="mod">
          <ac:chgData name="Kendal Howe" userId="098baa69-2f47-49d4-8e7e-08221f1e27b2" providerId="ADAL" clId="{11B97BB9-3A1F-40EF-A312-8D7720C0C965}" dt="2023-03-15T16:07:00.400" v="3264" actId="1076"/>
          <ac:spMkLst>
            <pc:docMk/>
            <pc:sldMk cId="1816674089" sldId="289"/>
            <ac:spMk id="9" creationId="{5B7CBB10-66C1-93A9-4E06-19007C8440CC}"/>
          </ac:spMkLst>
        </pc:spChg>
        <pc:spChg chg="mod">
          <ac:chgData name="Kendal Howe" userId="098baa69-2f47-49d4-8e7e-08221f1e27b2" providerId="ADAL" clId="{11B97BB9-3A1F-40EF-A312-8D7720C0C965}" dt="2023-03-15T16:07:04.582" v="3265" actId="1076"/>
          <ac:spMkLst>
            <pc:docMk/>
            <pc:sldMk cId="1816674089" sldId="289"/>
            <ac:spMk id="10" creationId="{0E3B1BF1-DBC6-7748-E1BD-F55A7301F52D}"/>
          </ac:spMkLst>
        </pc:spChg>
      </pc:sldChg>
      <pc:sldChg chg="addSp delSp modSp new mod">
        <pc:chgData name="Kendal Howe" userId="098baa69-2f47-49d4-8e7e-08221f1e27b2" providerId="ADAL" clId="{11B97BB9-3A1F-40EF-A312-8D7720C0C965}" dt="2023-03-31T20:37:35.369" v="8796" actId="20577"/>
        <pc:sldMkLst>
          <pc:docMk/>
          <pc:sldMk cId="643042263" sldId="290"/>
        </pc:sldMkLst>
        <pc:spChg chg="mod">
          <ac:chgData name="Kendal Howe" userId="098baa69-2f47-49d4-8e7e-08221f1e27b2" providerId="ADAL" clId="{11B97BB9-3A1F-40EF-A312-8D7720C0C965}" dt="2023-03-15T16:10:21.583" v="3379" actId="20577"/>
          <ac:spMkLst>
            <pc:docMk/>
            <pc:sldMk cId="643042263" sldId="290"/>
            <ac:spMk id="2" creationId="{42CB2204-731B-949F-B3C5-8F02358B4D9F}"/>
          </ac:spMkLst>
        </pc:spChg>
        <pc:spChg chg="mod">
          <ac:chgData name="Kendal Howe" userId="098baa69-2f47-49d4-8e7e-08221f1e27b2" providerId="ADAL" clId="{11B97BB9-3A1F-40EF-A312-8D7720C0C965}" dt="2023-03-31T20:37:35.369" v="8796" actId="20577"/>
          <ac:spMkLst>
            <pc:docMk/>
            <pc:sldMk cId="643042263" sldId="290"/>
            <ac:spMk id="3" creationId="{6A97A42E-7E9F-8C04-A789-3C1BFEB9090E}"/>
          </ac:spMkLst>
        </pc:spChg>
        <pc:spChg chg="del">
          <ac:chgData name="Kendal Howe" userId="098baa69-2f47-49d4-8e7e-08221f1e27b2" providerId="ADAL" clId="{11B97BB9-3A1F-40EF-A312-8D7720C0C965}" dt="2023-03-15T19:49:46.025" v="6542" actId="478"/>
          <ac:spMkLst>
            <pc:docMk/>
            <pc:sldMk cId="643042263" sldId="290"/>
            <ac:spMk id="4" creationId="{99EBE866-AAAC-3B67-5964-4338E70D2DF7}"/>
          </ac:spMkLst>
        </pc:spChg>
        <pc:spChg chg="del">
          <ac:chgData name="Kendal Howe" userId="098baa69-2f47-49d4-8e7e-08221f1e27b2" providerId="ADAL" clId="{11B97BB9-3A1F-40EF-A312-8D7720C0C965}" dt="2023-03-15T19:49:47.606" v="6543" actId="478"/>
          <ac:spMkLst>
            <pc:docMk/>
            <pc:sldMk cId="643042263" sldId="290"/>
            <ac:spMk id="5" creationId="{643145B2-6C6F-306C-6A5F-6277327CA551}"/>
          </ac:spMkLst>
        </pc:spChg>
        <pc:spChg chg="del">
          <ac:chgData name="Kendal Howe" userId="098baa69-2f47-49d4-8e7e-08221f1e27b2" providerId="ADAL" clId="{11B97BB9-3A1F-40EF-A312-8D7720C0C965}" dt="2023-03-15T19:49:49.719" v="6544" actId="478"/>
          <ac:spMkLst>
            <pc:docMk/>
            <pc:sldMk cId="643042263" sldId="290"/>
            <ac:spMk id="6" creationId="{44F20606-D969-6C6F-786E-DF2514C7F15D}"/>
          </ac:spMkLst>
        </pc:spChg>
        <pc:spChg chg="add mod">
          <ac:chgData name="Kendal Howe" userId="098baa69-2f47-49d4-8e7e-08221f1e27b2" providerId="ADAL" clId="{11B97BB9-3A1F-40EF-A312-8D7720C0C965}" dt="2023-03-15T20:05:05.338" v="7294" actId="1076"/>
          <ac:spMkLst>
            <pc:docMk/>
            <pc:sldMk cId="643042263" sldId="290"/>
            <ac:spMk id="7" creationId="{3B9E253C-B65C-7763-AF2D-9F56424A83A8}"/>
          </ac:spMkLst>
        </pc:spChg>
        <pc:spChg chg="add mod">
          <ac:chgData name="Kendal Howe" userId="098baa69-2f47-49d4-8e7e-08221f1e27b2" providerId="ADAL" clId="{11B97BB9-3A1F-40EF-A312-8D7720C0C965}" dt="2023-03-15T20:07:05.417" v="7304" actId="20577"/>
          <ac:spMkLst>
            <pc:docMk/>
            <pc:sldMk cId="643042263" sldId="290"/>
            <ac:spMk id="8" creationId="{2E4B3BED-E7C1-A905-7A35-418124BF4F95}"/>
          </ac:spMkLst>
        </pc:spChg>
      </pc:sldChg>
      <pc:sldChg chg="addSp delSp modSp new mod">
        <pc:chgData name="Kendal Howe" userId="098baa69-2f47-49d4-8e7e-08221f1e27b2" providerId="ADAL" clId="{11B97BB9-3A1F-40EF-A312-8D7720C0C965}" dt="2023-03-31T19:47:26.601" v="8773" actId="20577"/>
        <pc:sldMkLst>
          <pc:docMk/>
          <pc:sldMk cId="2528515700" sldId="291"/>
        </pc:sldMkLst>
        <pc:spChg chg="del">
          <ac:chgData name="Kendal Howe" userId="098baa69-2f47-49d4-8e7e-08221f1e27b2" providerId="ADAL" clId="{11B97BB9-3A1F-40EF-A312-8D7720C0C965}" dt="2023-03-15T19:56:00.853" v="6739" actId="478"/>
          <ac:spMkLst>
            <pc:docMk/>
            <pc:sldMk cId="2528515700" sldId="291"/>
            <ac:spMk id="2" creationId="{B688F549-8DAE-9160-CD39-85BF33E8D371}"/>
          </ac:spMkLst>
        </pc:spChg>
        <pc:spChg chg="del">
          <ac:chgData name="Kendal Howe" userId="098baa69-2f47-49d4-8e7e-08221f1e27b2" providerId="ADAL" clId="{11B97BB9-3A1F-40EF-A312-8D7720C0C965}" dt="2023-03-15T19:56:02.830" v="6740" actId="478"/>
          <ac:spMkLst>
            <pc:docMk/>
            <pc:sldMk cId="2528515700" sldId="291"/>
            <ac:spMk id="3" creationId="{C402EE6D-5E9E-CB8D-5568-FEF1C78F333C}"/>
          </ac:spMkLst>
        </pc:spChg>
        <pc:spChg chg="del">
          <ac:chgData name="Kendal Howe" userId="098baa69-2f47-49d4-8e7e-08221f1e27b2" providerId="ADAL" clId="{11B97BB9-3A1F-40EF-A312-8D7720C0C965}" dt="2023-03-15T19:56:04.815" v="6741" actId="478"/>
          <ac:spMkLst>
            <pc:docMk/>
            <pc:sldMk cId="2528515700" sldId="291"/>
            <ac:spMk id="4" creationId="{77EEE043-10E2-F8D8-0D67-C5B79DD32D87}"/>
          </ac:spMkLst>
        </pc:spChg>
        <pc:spChg chg="del">
          <ac:chgData name="Kendal Howe" userId="098baa69-2f47-49d4-8e7e-08221f1e27b2" providerId="ADAL" clId="{11B97BB9-3A1F-40EF-A312-8D7720C0C965}" dt="2023-03-15T19:55:31.077" v="6734" actId="478"/>
          <ac:spMkLst>
            <pc:docMk/>
            <pc:sldMk cId="2528515700" sldId="291"/>
            <ac:spMk id="5" creationId="{68405394-A790-7394-3E33-0D3C9E040EEB}"/>
          </ac:spMkLst>
        </pc:spChg>
        <pc:spChg chg="add mod">
          <ac:chgData name="Kendal Howe" userId="098baa69-2f47-49d4-8e7e-08221f1e27b2" providerId="ADAL" clId="{11B97BB9-3A1F-40EF-A312-8D7720C0C965}" dt="2023-03-15T19:58:03.440" v="6831" actId="404"/>
          <ac:spMkLst>
            <pc:docMk/>
            <pc:sldMk cId="2528515700" sldId="291"/>
            <ac:spMk id="11" creationId="{8750E7DE-76CA-8267-237F-AA89AD2CC0F1}"/>
          </ac:spMkLst>
        </pc:spChg>
        <pc:spChg chg="add mod">
          <ac:chgData name="Kendal Howe" userId="098baa69-2f47-49d4-8e7e-08221f1e27b2" providerId="ADAL" clId="{11B97BB9-3A1F-40EF-A312-8D7720C0C965}" dt="2023-03-15T20:04:06.626" v="7291" actId="1076"/>
          <ac:spMkLst>
            <pc:docMk/>
            <pc:sldMk cId="2528515700" sldId="291"/>
            <ac:spMk id="17" creationId="{280F2788-2C03-F62F-5180-C3C5004D5459}"/>
          </ac:spMkLst>
        </pc:spChg>
        <pc:spChg chg="add mod">
          <ac:chgData name="Kendal Howe" userId="098baa69-2f47-49d4-8e7e-08221f1e27b2" providerId="ADAL" clId="{11B97BB9-3A1F-40EF-A312-8D7720C0C965}" dt="2023-03-31T19:47:26.601" v="8773" actId="20577"/>
          <ac:spMkLst>
            <pc:docMk/>
            <pc:sldMk cId="2528515700" sldId="291"/>
            <ac:spMk id="26" creationId="{279DA117-83B3-DCCC-5241-7296BB7D6A00}"/>
          </ac:spMkLst>
        </pc:spChg>
        <pc:picChg chg="add mod">
          <ac:chgData name="Kendal Howe" userId="098baa69-2f47-49d4-8e7e-08221f1e27b2" providerId="ADAL" clId="{11B97BB9-3A1F-40EF-A312-8D7720C0C965}" dt="2023-03-15T19:55:58.414" v="6738" actId="1076"/>
          <ac:picMkLst>
            <pc:docMk/>
            <pc:sldMk cId="2528515700" sldId="291"/>
            <ac:picMk id="7" creationId="{9BE6A6F5-91C4-5877-9777-800A205FEE11}"/>
          </ac:picMkLst>
        </pc:picChg>
        <pc:cxnChg chg="add mod">
          <ac:chgData name="Kendal Howe" userId="098baa69-2f47-49d4-8e7e-08221f1e27b2" providerId="ADAL" clId="{11B97BB9-3A1F-40EF-A312-8D7720C0C965}" dt="2023-03-15T20:01:28.712" v="7051" actId="14100"/>
          <ac:cxnSpMkLst>
            <pc:docMk/>
            <pc:sldMk cId="2528515700" sldId="291"/>
            <ac:cxnSpMk id="13" creationId="{E5F098E2-D0F6-7AE7-4EB5-D7BFF0D47A44}"/>
          </ac:cxnSpMkLst>
        </pc:cxnChg>
        <pc:cxnChg chg="add mod">
          <ac:chgData name="Kendal Howe" userId="098baa69-2f47-49d4-8e7e-08221f1e27b2" providerId="ADAL" clId="{11B97BB9-3A1F-40EF-A312-8D7720C0C965}" dt="2023-03-15T20:04:10.662" v="7292" actId="14100"/>
          <ac:cxnSpMkLst>
            <pc:docMk/>
            <pc:sldMk cId="2528515700" sldId="291"/>
            <ac:cxnSpMk id="19" creationId="{B146B7E8-95C7-2A22-FA22-A4493995A705}"/>
          </ac:cxnSpMkLst>
        </pc:cxnChg>
      </pc:sldChg>
      <pc:sldChg chg="modSp new mod">
        <pc:chgData name="Kendal Howe" userId="098baa69-2f47-49d4-8e7e-08221f1e27b2" providerId="ADAL" clId="{11B97BB9-3A1F-40EF-A312-8D7720C0C965}" dt="2023-03-15T20:11:48.334" v="7640" actId="20577"/>
        <pc:sldMkLst>
          <pc:docMk/>
          <pc:sldMk cId="4147514787" sldId="292"/>
        </pc:sldMkLst>
        <pc:spChg chg="mod">
          <ac:chgData name="Kendal Howe" userId="098baa69-2f47-49d4-8e7e-08221f1e27b2" providerId="ADAL" clId="{11B97BB9-3A1F-40EF-A312-8D7720C0C965}" dt="2023-03-15T20:11:48.334" v="7640" actId="20577"/>
          <ac:spMkLst>
            <pc:docMk/>
            <pc:sldMk cId="4147514787" sldId="292"/>
            <ac:spMk id="4" creationId="{531B7DE7-613A-31B9-9A4B-B521B403F9FC}"/>
          </ac:spMkLst>
        </pc:spChg>
      </pc:sldChg>
      <pc:sldChg chg="addSp modSp new mod">
        <pc:chgData name="Kendal Howe" userId="098baa69-2f47-49d4-8e7e-08221f1e27b2" providerId="ADAL" clId="{11B97BB9-3A1F-40EF-A312-8D7720C0C965}" dt="2023-03-15T21:12:46.505" v="8770" actId="1076"/>
        <pc:sldMkLst>
          <pc:docMk/>
          <pc:sldMk cId="2562977919" sldId="293"/>
        </pc:sldMkLst>
        <pc:spChg chg="mod">
          <ac:chgData name="Kendal Howe" userId="098baa69-2f47-49d4-8e7e-08221f1e27b2" providerId="ADAL" clId="{11B97BB9-3A1F-40EF-A312-8D7720C0C965}" dt="2023-03-15T21:11:42.134" v="8759" actId="1076"/>
          <ac:spMkLst>
            <pc:docMk/>
            <pc:sldMk cId="2562977919" sldId="293"/>
            <ac:spMk id="4" creationId="{4F51DD8C-4BC4-2F4F-9365-354DD17B9CC1}"/>
          </ac:spMkLst>
        </pc:spChg>
        <pc:picChg chg="add mod">
          <ac:chgData name="Kendal Howe" userId="098baa69-2f47-49d4-8e7e-08221f1e27b2" providerId="ADAL" clId="{11B97BB9-3A1F-40EF-A312-8D7720C0C965}" dt="2023-03-15T21:12:30.820" v="8767" actId="1076"/>
          <ac:picMkLst>
            <pc:docMk/>
            <pc:sldMk cId="2562977919" sldId="293"/>
            <ac:picMk id="6" creationId="{A24E1E02-AE86-68FE-C0C6-3F79484F1F35}"/>
          </ac:picMkLst>
        </pc:picChg>
        <pc:picChg chg="add mod">
          <ac:chgData name="Kendal Howe" userId="098baa69-2f47-49d4-8e7e-08221f1e27b2" providerId="ADAL" clId="{11B97BB9-3A1F-40EF-A312-8D7720C0C965}" dt="2023-03-15T21:12:46.505" v="8770" actId="1076"/>
          <ac:picMkLst>
            <pc:docMk/>
            <pc:sldMk cId="2562977919" sldId="293"/>
            <ac:picMk id="8" creationId="{0AF91BAD-01A4-C4B3-51A1-D754A67F1FCF}"/>
          </ac:picMkLst>
        </pc:picChg>
      </pc:sldChg>
      <pc:sldMasterChg chg="modTransition modSldLayout">
        <pc:chgData name="Kendal Howe" userId="098baa69-2f47-49d4-8e7e-08221f1e27b2" providerId="ADAL" clId="{11B97BB9-3A1F-40EF-A312-8D7720C0C965}" dt="2023-03-06T21:25:12.497" v="147"/>
        <pc:sldMasterMkLst>
          <pc:docMk/>
          <pc:sldMasterMk cId="1636003154" sldId="2147483648"/>
        </pc:sldMasterMkLst>
        <pc:sldLayoutChg chg="modTransition">
          <pc:chgData name="Kendal Howe" userId="098baa69-2f47-49d4-8e7e-08221f1e27b2" providerId="ADAL" clId="{11B97BB9-3A1F-40EF-A312-8D7720C0C965}" dt="2023-03-06T21:25:12.497" v="147"/>
          <pc:sldLayoutMkLst>
            <pc:docMk/>
            <pc:sldMasterMk cId="1636003154" sldId="2147483648"/>
            <pc:sldLayoutMk cId="3727954463" sldId="2147483649"/>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2223444060" sldId="2147483651"/>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1361742389" sldId="2147483652"/>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1751292722" sldId="2147483653"/>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3021782729" sldId="2147483654"/>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436417406" sldId="2147483655"/>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495225275" sldId="2147483656"/>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3920489370" sldId="2147483657"/>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1829372813" sldId="2147483658"/>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2111285998" sldId="2147483659"/>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1641332740" sldId="2147483660"/>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3429611174" sldId="2147483661"/>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2830715435" sldId="2147483662"/>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1704908538" sldId="2147483663"/>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4030094665" sldId="2147483664"/>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2336919098" sldId="2147483665"/>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1657158466" sldId="2147483666"/>
          </pc:sldLayoutMkLst>
        </pc:sldLayoutChg>
        <pc:sldLayoutChg chg="modTransition">
          <pc:chgData name="Kendal Howe" userId="098baa69-2f47-49d4-8e7e-08221f1e27b2" providerId="ADAL" clId="{11B97BB9-3A1F-40EF-A312-8D7720C0C965}" dt="2023-03-06T21:25:12.497" v="147"/>
          <pc:sldLayoutMkLst>
            <pc:docMk/>
            <pc:sldMasterMk cId="1636003154" sldId="2147483648"/>
            <pc:sldLayoutMk cId="948627085" sldId="214748366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9/22/2023</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9/22/2023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dirty="0"/>
              <a:t>Click icon to add picture</a:t>
            </a:r>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dirty="0"/>
              <a:t>Click icon to add picture</a:t>
            </a:r>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dirty="0"/>
              <a:t>Click icon to add picture</a:t>
            </a:r>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dirty="0"/>
              <a:t>Click icon to add picture</a:t>
            </a:r>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dirty="0"/>
              <a:t>Click icon to add picture</a:t>
            </a:r>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dirty="0"/>
              <a:t>Click icon to add picture</a:t>
            </a:r>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dirty="0"/>
              <a:t>Click icon to add picture</a:t>
            </a:r>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dirty="0"/>
              <a:t>Click icon to add picture</a:t>
            </a:r>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Created 2023</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Canopy 101</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Created 2023</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Canopy 101</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Created 2023</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Canopy 101</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336919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Created 2023</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Canopy 101</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Created 2023</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Canopy 101</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Created 2023</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Canopy 101</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Created 2023</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Canopy 101</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Created 2023</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Canopy 101</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Created 2023</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Canopy 101</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Created 2023</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Canopy 101</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Created 2023</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Canopy 101</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dirty="0"/>
              <a:t>Click icon to add picture</a:t>
            </a:r>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dirty="0"/>
              <a:t>Click icon to add picture</a:t>
            </a:r>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dirty="0"/>
              <a:t>Click icon to add picture</a:t>
            </a:r>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dirty="0"/>
              <a:t>Click icon to add picture</a:t>
            </a:r>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Created 2023</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Canopy 101</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Created 2023</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Canopy 101</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mailto:Budget@tamut.edu"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hyperlink" Target="https://tamut.edu/information-technology/forms.html" TargetMode="External"/><Relationship Id="rId5" Type="http://schemas.openxmlformats.org/officeDocument/2006/relationships/hyperlink" Target="https://apps.system.tamus.edu/resources/download/WorkdayServices/Videos/Payroll_Cost_Transfer.html" TargetMode="External"/><Relationship Id="rId4" Type="http://schemas.openxmlformats.org/officeDocument/2006/relationships/hyperlink" Target="https://tamut.edu/administration/budget/files/tamut_dbr_instruction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amut.edu/information-technology/forms.html"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590675" y="1279525"/>
            <a:ext cx="9144000" cy="2387600"/>
          </a:xfrm>
        </p:spPr>
        <p:txBody>
          <a:bodyPr/>
          <a:lstStyle/>
          <a:p>
            <a:r>
              <a:rPr lang="en-US" sz="9600" dirty="0"/>
              <a:t>Canopy 101</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a:xfrm>
            <a:off x="1590675" y="3667125"/>
            <a:ext cx="9144000" cy="1655762"/>
          </a:xfrm>
        </p:spPr>
        <p:txBody>
          <a:bodyPr>
            <a:normAutofit/>
          </a:bodyPr>
          <a:lstStyle/>
          <a:p>
            <a:r>
              <a:rPr lang="en-US" sz="2800" dirty="0"/>
              <a:t>An Introduction to Canopy/FAMIS</a:t>
            </a:r>
          </a:p>
        </p:txBody>
      </p:sp>
    </p:spTree>
    <p:extLst>
      <p:ext uri="{BB962C8B-B14F-4D97-AF65-F5344CB8AC3E}">
        <p14:creationId xmlns:p14="http://schemas.microsoft.com/office/powerpoint/2010/main" val="417536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82FD26C8-DDA8-0DEF-7755-A3B2D24E4008}"/>
              </a:ext>
            </a:extLst>
          </p:cNvPr>
          <p:cNvSpPr>
            <a:spLocks noGrp="1"/>
          </p:cNvSpPr>
          <p:nvPr>
            <p:ph type="ftr" sz="quarter" idx="11"/>
          </p:nvPr>
        </p:nvSpPr>
        <p:spPr/>
        <p:txBody>
          <a:bodyPr/>
          <a:lstStyle/>
          <a:p>
            <a:r>
              <a:rPr lang="en-US" dirty="0"/>
              <a:t>Canopy 101</a:t>
            </a:r>
          </a:p>
        </p:txBody>
      </p:sp>
      <p:sp>
        <p:nvSpPr>
          <p:cNvPr id="11" name="Slide Number Placeholder 10">
            <a:extLst>
              <a:ext uri="{FF2B5EF4-FFF2-40B4-BE49-F238E27FC236}">
                <a16:creationId xmlns:a16="http://schemas.microsoft.com/office/drawing/2014/main" id="{C5A62DC9-47FC-F90D-FE7E-951CE94A24A0}"/>
              </a:ext>
            </a:extLst>
          </p:cNvPr>
          <p:cNvSpPr>
            <a:spLocks noGrp="1"/>
          </p:cNvSpPr>
          <p:nvPr>
            <p:ph type="sldNum" sz="quarter" idx="12"/>
          </p:nvPr>
        </p:nvSpPr>
        <p:spPr/>
        <p:txBody>
          <a:bodyPr/>
          <a:lstStyle/>
          <a:p>
            <a:fld id="{58FB4751-880F-D840-AAA9-3A15815CC996}" type="slidenum">
              <a:rPr lang="en-US" smtClean="0"/>
              <a:t>10</a:t>
            </a:fld>
            <a:endParaRPr lang="en-US" dirty="0"/>
          </a:p>
        </p:txBody>
      </p:sp>
      <p:sp>
        <p:nvSpPr>
          <p:cNvPr id="15" name="TextBox 14">
            <a:extLst>
              <a:ext uri="{FF2B5EF4-FFF2-40B4-BE49-F238E27FC236}">
                <a16:creationId xmlns:a16="http://schemas.microsoft.com/office/drawing/2014/main" id="{4E261B3B-E964-0EB1-A1BF-6AA50C5731CF}"/>
              </a:ext>
            </a:extLst>
          </p:cNvPr>
          <p:cNvSpPr txBox="1"/>
          <p:nvPr/>
        </p:nvSpPr>
        <p:spPr>
          <a:xfrm>
            <a:off x="9969171" y="3036815"/>
            <a:ext cx="1557302" cy="2308324"/>
          </a:xfrm>
          <a:prstGeom prst="rect">
            <a:avLst/>
          </a:prstGeom>
          <a:noFill/>
        </p:spPr>
        <p:txBody>
          <a:bodyPr wrap="square" rtlCol="0">
            <a:spAutoFit/>
          </a:bodyPr>
          <a:lstStyle/>
          <a:p>
            <a:r>
              <a:rPr lang="en-US" dirty="0"/>
              <a:t>Click to check the box next to the desired account; hit add when finished; same can be done to remove</a:t>
            </a:r>
          </a:p>
        </p:txBody>
      </p:sp>
      <p:grpSp>
        <p:nvGrpSpPr>
          <p:cNvPr id="17" name="Group 16">
            <a:extLst>
              <a:ext uri="{FF2B5EF4-FFF2-40B4-BE49-F238E27FC236}">
                <a16:creationId xmlns:a16="http://schemas.microsoft.com/office/drawing/2014/main" id="{EEE16C64-28D6-3DD2-6708-901D9388B3E5}"/>
              </a:ext>
            </a:extLst>
          </p:cNvPr>
          <p:cNvGrpSpPr/>
          <p:nvPr/>
        </p:nvGrpSpPr>
        <p:grpSpPr>
          <a:xfrm>
            <a:off x="825222" y="998705"/>
            <a:ext cx="9065092" cy="4424362"/>
            <a:chOff x="1563454" y="1216819"/>
            <a:chExt cx="9065092" cy="4424362"/>
          </a:xfrm>
        </p:grpSpPr>
        <p:pic>
          <p:nvPicPr>
            <p:cNvPr id="13" name="Picture 12">
              <a:extLst>
                <a:ext uri="{FF2B5EF4-FFF2-40B4-BE49-F238E27FC236}">
                  <a16:creationId xmlns:a16="http://schemas.microsoft.com/office/drawing/2014/main" id="{7C6ABECC-8216-B54B-6196-218EB7104AB6}"/>
                </a:ext>
              </a:extLst>
            </p:cNvPr>
            <p:cNvPicPr>
              <a:picLocks noChangeAspect="1"/>
            </p:cNvPicPr>
            <p:nvPr/>
          </p:nvPicPr>
          <p:blipFill>
            <a:blip r:embed="rId2"/>
            <a:stretch>
              <a:fillRect/>
            </a:stretch>
          </p:blipFill>
          <p:spPr>
            <a:xfrm>
              <a:off x="1563454" y="1216819"/>
              <a:ext cx="9065092" cy="4424362"/>
            </a:xfrm>
            <a:prstGeom prst="rect">
              <a:avLst/>
            </a:prstGeom>
          </p:spPr>
        </p:pic>
        <p:sp>
          <p:nvSpPr>
            <p:cNvPr id="14" name="Rectangle 13">
              <a:extLst>
                <a:ext uri="{FF2B5EF4-FFF2-40B4-BE49-F238E27FC236}">
                  <a16:creationId xmlns:a16="http://schemas.microsoft.com/office/drawing/2014/main" id="{1B55AA60-6BC3-7D1D-8897-3D5BD4B26222}"/>
                </a:ext>
              </a:extLst>
            </p:cNvPr>
            <p:cNvSpPr/>
            <p:nvPr/>
          </p:nvSpPr>
          <p:spPr>
            <a:xfrm>
              <a:off x="10091955" y="3254929"/>
              <a:ext cx="536589" cy="119962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921425-F075-27BB-AEE9-DFF5E2D30269}"/>
                </a:ext>
              </a:extLst>
            </p:cNvPr>
            <p:cNvSpPr/>
            <p:nvPr/>
          </p:nvSpPr>
          <p:spPr>
            <a:xfrm>
              <a:off x="9959130" y="4682456"/>
              <a:ext cx="669415" cy="7955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41606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179F7-8740-03DE-F133-BBA41988A64A}"/>
              </a:ext>
            </a:extLst>
          </p:cNvPr>
          <p:cNvSpPr>
            <a:spLocks noGrp="1"/>
          </p:cNvSpPr>
          <p:nvPr>
            <p:ph type="title"/>
          </p:nvPr>
        </p:nvSpPr>
        <p:spPr/>
        <p:txBody>
          <a:bodyPr/>
          <a:lstStyle/>
          <a:p>
            <a:r>
              <a:rPr lang="en-US" dirty="0"/>
              <a:t>Payroll</a:t>
            </a:r>
          </a:p>
        </p:txBody>
      </p:sp>
      <p:sp>
        <p:nvSpPr>
          <p:cNvPr id="2" name="Text Placeholder 1">
            <a:extLst>
              <a:ext uri="{FF2B5EF4-FFF2-40B4-BE49-F238E27FC236}">
                <a16:creationId xmlns:a16="http://schemas.microsoft.com/office/drawing/2014/main" id="{F1B8956B-A56B-EDCF-EBC0-2683C44A22AF}"/>
              </a:ext>
            </a:extLst>
          </p:cNvPr>
          <p:cNvSpPr>
            <a:spLocks noGrp="1"/>
          </p:cNvSpPr>
          <p:nvPr>
            <p:ph type="body" idx="1"/>
          </p:nvPr>
        </p:nvSpPr>
        <p:spPr>
          <a:xfrm>
            <a:off x="576072" y="1734927"/>
            <a:ext cx="2630581" cy="417669"/>
          </a:xfrm>
        </p:spPr>
        <p:txBody>
          <a:bodyPr>
            <a:normAutofit/>
          </a:bodyPr>
          <a:lstStyle/>
          <a:p>
            <a:r>
              <a:rPr lang="en-US" dirty="0"/>
              <a:t>By Account</a:t>
            </a:r>
          </a:p>
        </p:txBody>
      </p:sp>
      <p:sp>
        <p:nvSpPr>
          <p:cNvPr id="13" name="Content Placeholder 12">
            <a:extLst>
              <a:ext uri="{FF2B5EF4-FFF2-40B4-BE49-F238E27FC236}">
                <a16:creationId xmlns:a16="http://schemas.microsoft.com/office/drawing/2014/main" id="{89CF181C-3B28-5029-3BC3-F97F322845A4}"/>
              </a:ext>
            </a:extLst>
          </p:cNvPr>
          <p:cNvSpPr>
            <a:spLocks noGrp="1"/>
          </p:cNvSpPr>
          <p:nvPr>
            <p:ph sz="half" idx="2"/>
          </p:nvPr>
        </p:nvSpPr>
        <p:spPr>
          <a:xfrm>
            <a:off x="576072" y="2328905"/>
            <a:ext cx="2630582" cy="3825007"/>
          </a:xfrm>
        </p:spPr>
        <p:txBody>
          <a:bodyPr>
            <a:normAutofit/>
          </a:bodyPr>
          <a:lstStyle/>
          <a:p>
            <a:r>
              <a:rPr lang="en-US" dirty="0"/>
              <a:t>Shows everyone that has been paid from an account YTD</a:t>
            </a:r>
          </a:p>
          <a:p>
            <a:r>
              <a:rPr lang="en-US" dirty="0"/>
              <a:t>Can click on any of the blue underlined fields and go to that detail</a:t>
            </a:r>
          </a:p>
          <a:p>
            <a:pPr lvl="1"/>
            <a:r>
              <a:rPr lang="en-US" dirty="0"/>
              <a:t>Clicking on a name takes you to the payroll by UIN tab and shows all sources of an employee’s pay YTD</a:t>
            </a:r>
          </a:p>
        </p:txBody>
      </p:sp>
      <p:sp>
        <p:nvSpPr>
          <p:cNvPr id="15" name="Content Placeholder 14">
            <a:extLst>
              <a:ext uri="{FF2B5EF4-FFF2-40B4-BE49-F238E27FC236}">
                <a16:creationId xmlns:a16="http://schemas.microsoft.com/office/drawing/2014/main" id="{387D2BED-1210-EA24-0C52-7A1101425AE6}"/>
              </a:ext>
            </a:extLst>
          </p:cNvPr>
          <p:cNvSpPr>
            <a:spLocks noGrp="1"/>
          </p:cNvSpPr>
          <p:nvPr>
            <p:ph sz="quarter" idx="4"/>
          </p:nvPr>
        </p:nvSpPr>
        <p:spPr>
          <a:xfrm>
            <a:off x="3442637" y="2338747"/>
            <a:ext cx="2630582" cy="3825007"/>
          </a:xfrm>
        </p:spPr>
        <p:txBody>
          <a:bodyPr>
            <a:normAutofit lnSpcReduction="10000"/>
          </a:bodyPr>
          <a:lstStyle/>
          <a:p>
            <a:r>
              <a:rPr lang="en-US" dirty="0"/>
              <a:t>Allows you to see funding source(s) and history of their pay transactions</a:t>
            </a:r>
          </a:p>
          <a:p>
            <a:r>
              <a:rPr lang="en-US" dirty="0"/>
              <a:t>If you don’t know the UIN It can be found in WD, or you can type ‘last name, first initial’ of the person you’re searching for, and a drop-down list of people will become available to choose from</a:t>
            </a:r>
          </a:p>
        </p:txBody>
      </p:sp>
      <p:sp>
        <p:nvSpPr>
          <p:cNvPr id="17" name="Text Placeholder 16">
            <a:extLst>
              <a:ext uri="{FF2B5EF4-FFF2-40B4-BE49-F238E27FC236}">
                <a16:creationId xmlns:a16="http://schemas.microsoft.com/office/drawing/2014/main" id="{4343AF1D-8B61-2399-FEA2-D6BCE1C4C0C8}"/>
              </a:ext>
            </a:extLst>
          </p:cNvPr>
          <p:cNvSpPr>
            <a:spLocks noGrp="1"/>
          </p:cNvSpPr>
          <p:nvPr>
            <p:ph type="body" sz="quarter" idx="3"/>
          </p:nvPr>
        </p:nvSpPr>
        <p:spPr>
          <a:xfrm>
            <a:off x="3442636" y="1734927"/>
            <a:ext cx="2630581" cy="417669"/>
          </a:xfrm>
        </p:spPr>
        <p:txBody>
          <a:bodyPr>
            <a:normAutofit/>
          </a:bodyPr>
          <a:lstStyle/>
          <a:p>
            <a:r>
              <a:rPr lang="en-US" dirty="0"/>
              <a:t>BY UIN</a:t>
            </a:r>
          </a:p>
        </p:txBody>
      </p:sp>
      <p:sp>
        <p:nvSpPr>
          <p:cNvPr id="19" name="Text Placeholder 18">
            <a:extLst>
              <a:ext uri="{FF2B5EF4-FFF2-40B4-BE49-F238E27FC236}">
                <a16:creationId xmlns:a16="http://schemas.microsoft.com/office/drawing/2014/main" id="{66BD6434-3526-7812-2BFC-BAC9125299F6}"/>
              </a:ext>
            </a:extLst>
          </p:cNvPr>
          <p:cNvSpPr>
            <a:spLocks noGrp="1"/>
          </p:cNvSpPr>
          <p:nvPr>
            <p:ph type="body" sz="quarter" idx="13"/>
          </p:nvPr>
        </p:nvSpPr>
        <p:spPr>
          <a:xfrm>
            <a:off x="6309202" y="1734927"/>
            <a:ext cx="2630581" cy="417669"/>
          </a:xfrm>
        </p:spPr>
        <p:txBody>
          <a:bodyPr>
            <a:normAutofit/>
          </a:bodyPr>
          <a:lstStyle/>
          <a:p>
            <a:r>
              <a:rPr lang="en-US" dirty="0"/>
              <a:t>Encumbrance</a:t>
            </a:r>
          </a:p>
        </p:txBody>
      </p:sp>
      <p:sp>
        <p:nvSpPr>
          <p:cNvPr id="21" name="Content Placeholder 20">
            <a:extLst>
              <a:ext uri="{FF2B5EF4-FFF2-40B4-BE49-F238E27FC236}">
                <a16:creationId xmlns:a16="http://schemas.microsoft.com/office/drawing/2014/main" id="{8788ABA1-8FC5-3CE3-6324-EFBD2746D9E9}"/>
              </a:ext>
            </a:extLst>
          </p:cNvPr>
          <p:cNvSpPr>
            <a:spLocks noGrp="1"/>
          </p:cNvSpPr>
          <p:nvPr>
            <p:ph sz="quarter" idx="14"/>
          </p:nvPr>
        </p:nvSpPr>
        <p:spPr>
          <a:xfrm>
            <a:off x="6309204" y="2328905"/>
            <a:ext cx="2630582" cy="3825007"/>
          </a:xfrm>
        </p:spPr>
        <p:txBody>
          <a:bodyPr>
            <a:normAutofit lnSpcReduction="10000"/>
          </a:bodyPr>
          <a:lstStyle/>
          <a:p>
            <a:r>
              <a:rPr lang="en-US" sz="1600" dirty="0"/>
              <a:t>Shows what remains encumbered for the FY for the position associated with a specific account. These amounts should equal:</a:t>
            </a:r>
          </a:p>
          <a:p>
            <a:pPr lvl="1"/>
            <a:r>
              <a:rPr lang="en-US" sz="1400" dirty="0"/>
              <a:t>Monthly Salary in WD x CA% for acct x remaining months in FY or</a:t>
            </a:r>
          </a:p>
          <a:p>
            <a:pPr lvl="1"/>
            <a:r>
              <a:rPr lang="en-US" sz="1400" dirty="0"/>
              <a:t>Hourly rate in WD x CA% for acct x remaining hrs in FY (from payroll calendars in WD help)</a:t>
            </a:r>
          </a:p>
          <a:p>
            <a:r>
              <a:rPr lang="en-US" sz="1600" dirty="0"/>
              <a:t>Shows the annual effect of having an employee in a PIN (for remainder of FY)</a:t>
            </a:r>
          </a:p>
        </p:txBody>
      </p:sp>
      <p:sp>
        <p:nvSpPr>
          <p:cNvPr id="23" name="Footer Placeholder 22">
            <a:extLst>
              <a:ext uri="{FF2B5EF4-FFF2-40B4-BE49-F238E27FC236}">
                <a16:creationId xmlns:a16="http://schemas.microsoft.com/office/drawing/2014/main" id="{0564B4A0-B0D8-89F0-CDDD-05B278B92EE6}"/>
              </a:ext>
            </a:extLst>
          </p:cNvPr>
          <p:cNvSpPr>
            <a:spLocks noGrp="1"/>
          </p:cNvSpPr>
          <p:nvPr>
            <p:ph type="ftr" sz="quarter" idx="11"/>
          </p:nvPr>
        </p:nvSpPr>
        <p:spPr/>
        <p:txBody>
          <a:bodyPr/>
          <a:lstStyle/>
          <a:p>
            <a:r>
              <a:rPr lang="en-US" dirty="0"/>
              <a:t>Canopy 101</a:t>
            </a:r>
          </a:p>
        </p:txBody>
      </p:sp>
      <p:sp>
        <p:nvSpPr>
          <p:cNvPr id="24" name="Slide Number Placeholder 23">
            <a:extLst>
              <a:ext uri="{FF2B5EF4-FFF2-40B4-BE49-F238E27FC236}">
                <a16:creationId xmlns:a16="http://schemas.microsoft.com/office/drawing/2014/main" id="{7F1D95CE-9220-1A26-5920-6F12E5019804}"/>
              </a:ext>
            </a:extLst>
          </p:cNvPr>
          <p:cNvSpPr>
            <a:spLocks noGrp="1"/>
          </p:cNvSpPr>
          <p:nvPr>
            <p:ph type="sldNum" sz="quarter" idx="12"/>
          </p:nvPr>
        </p:nvSpPr>
        <p:spPr/>
        <p:txBody>
          <a:bodyPr/>
          <a:lstStyle/>
          <a:p>
            <a:fld id="{58FB4751-880F-D840-AAA9-3A15815CC996}" type="slidenum">
              <a:rPr lang="en-US" smtClean="0"/>
              <a:pPr/>
              <a:t>11</a:t>
            </a:fld>
            <a:endParaRPr lang="en-US" dirty="0"/>
          </a:p>
        </p:txBody>
      </p:sp>
      <p:sp>
        <p:nvSpPr>
          <p:cNvPr id="3" name="Text Placeholder 18">
            <a:extLst>
              <a:ext uri="{FF2B5EF4-FFF2-40B4-BE49-F238E27FC236}">
                <a16:creationId xmlns:a16="http://schemas.microsoft.com/office/drawing/2014/main" id="{E5885B00-EC34-9599-59B0-29E93F282BF6}"/>
              </a:ext>
            </a:extLst>
          </p:cNvPr>
          <p:cNvSpPr txBox="1">
            <a:spLocks/>
          </p:cNvSpPr>
          <p:nvPr/>
        </p:nvSpPr>
        <p:spPr>
          <a:xfrm>
            <a:off x="9175767" y="1737470"/>
            <a:ext cx="2630581" cy="41766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cap="all" baseline="0">
                <a:solidFill>
                  <a:schemeClr val="accent1"/>
                </a:solidFill>
                <a:latin typeface="Gill Sans Nova" panose="020B06020201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Enc Trans</a:t>
            </a:r>
          </a:p>
        </p:txBody>
      </p:sp>
      <p:sp>
        <p:nvSpPr>
          <p:cNvPr id="4" name="Content Placeholder 20">
            <a:extLst>
              <a:ext uri="{FF2B5EF4-FFF2-40B4-BE49-F238E27FC236}">
                <a16:creationId xmlns:a16="http://schemas.microsoft.com/office/drawing/2014/main" id="{E9E462B4-0775-C589-4795-A5495E4FB050}"/>
              </a:ext>
            </a:extLst>
          </p:cNvPr>
          <p:cNvSpPr txBox="1">
            <a:spLocks/>
          </p:cNvSpPr>
          <p:nvPr/>
        </p:nvSpPr>
        <p:spPr>
          <a:xfrm>
            <a:off x="9175769" y="2331448"/>
            <a:ext cx="2630582" cy="3825007"/>
          </a:xfrm>
          <a:prstGeom prst="rect">
            <a:avLst/>
          </a:prstGeom>
        </p:spPr>
        <p:txBody>
          <a:bodyPr vert="horz" lIns="91440" tIns="45720" rIns="91440" bIns="45720" rtlCol="0">
            <a:normAutofit/>
          </a:bodyPr>
          <a:lstStyle>
            <a:lvl1pPr marL="283464" indent="-283464" algn="l" defTabSz="914400" rtl="0" eaLnBrk="1" latinLnBrk="0" hangingPunct="1">
              <a:lnSpc>
                <a:spcPct val="100000"/>
              </a:lnSpc>
              <a:spcBef>
                <a:spcPts val="0"/>
              </a:spcBef>
              <a:buFont typeface="Courier New" panose="02070309020205020404" pitchFamily="49" charset="0"/>
              <a:buChar char="o"/>
              <a:defRPr sz="18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Vacant or Filled; shows all the encumbrance information and YTD changes for an account or a PIN</a:t>
            </a:r>
          </a:p>
          <a:p>
            <a:r>
              <a:rPr lang="en-US" dirty="0"/>
              <a:t>Can be viewed on a month-by-month basis for changes</a:t>
            </a:r>
          </a:p>
          <a:p>
            <a:r>
              <a:rPr lang="en-US" dirty="0"/>
              <a:t>Shows enc by base pay, allowance, and PCT</a:t>
            </a:r>
          </a:p>
          <a:p>
            <a:pPr marL="0" indent="0">
              <a:buNone/>
            </a:pPr>
            <a:endParaRPr lang="en-US" dirty="0"/>
          </a:p>
        </p:txBody>
      </p:sp>
    </p:spTree>
    <p:extLst>
      <p:ext uri="{BB962C8B-B14F-4D97-AF65-F5344CB8AC3E}">
        <p14:creationId xmlns:p14="http://schemas.microsoft.com/office/powerpoint/2010/main" val="1164941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BC717E-5659-7503-11B6-6E6691AA1BFE}"/>
              </a:ext>
            </a:extLst>
          </p:cNvPr>
          <p:cNvSpPr>
            <a:spLocks noGrp="1"/>
          </p:cNvSpPr>
          <p:nvPr>
            <p:ph type="ftr" sz="quarter" idx="11"/>
          </p:nvPr>
        </p:nvSpPr>
        <p:spPr/>
        <p:txBody>
          <a:bodyPr/>
          <a:lstStyle/>
          <a:p>
            <a:r>
              <a:rPr lang="en-US" dirty="0"/>
              <a:t>Canopy 101</a:t>
            </a:r>
          </a:p>
        </p:txBody>
      </p:sp>
      <p:sp>
        <p:nvSpPr>
          <p:cNvPr id="3" name="Slide Number Placeholder 2">
            <a:extLst>
              <a:ext uri="{FF2B5EF4-FFF2-40B4-BE49-F238E27FC236}">
                <a16:creationId xmlns:a16="http://schemas.microsoft.com/office/drawing/2014/main" id="{B96AC26A-EDAC-F46A-9C79-F5A84555FFE4}"/>
              </a:ext>
            </a:extLst>
          </p:cNvPr>
          <p:cNvSpPr>
            <a:spLocks noGrp="1"/>
          </p:cNvSpPr>
          <p:nvPr>
            <p:ph type="sldNum" sz="quarter" idx="12"/>
          </p:nvPr>
        </p:nvSpPr>
        <p:spPr/>
        <p:txBody>
          <a:bodyPr/>
          <a:lstStyle/>
          <a:p>
            <a:fld id="{58FB4751-880F-D840-AAA9-3A15815CC996}" type="slidenum">
              <a:rPr lang="en-US" smtClean="0"/>
              <a:t>12</a:t>
            </a:fld>
            <a:endParaRPr lang="en-US" dirty="0"/>
          </a:p>
        </p:txBody>
      </p:sp>
      <p:grpSp>
        <p:nvGrpSpPr>
          <p:cNvPr id="18" name="Group 17">
            <a:extLst>
              <a:ext uri="{FF2B5EF4-FFF2-40B4-BE49-F238E27FC236}">
                <a16:creationId xmlns:a16="http://schemas.microsoft.com/office/drawing/2014/main" id="{ABCD61EC-5284-796C-3DB3-D7283E610035}"/>
              </a:ext>
            </a:extLst>
          </p:cNvPr>
          <p:cNvGrpSpPr/>
          <p:nvPr/>
        </p:nvGrpSpPr>
        <p:grpSpPr>
          <a:xfrm>
            <a:off x="743267" y="926716"/>
            <a:ext cx="4124325" cy="1952625"/>
            <a:chOff x="718519" y="518737"/>
            <a:chExt cx="4124325" cy="1952625"/>
          </a:xfrm>
        </p:grpSpPr>
        <p:pic>
          <p:nvPicPr>
            <p:cNvPr id="6" name="Picture 5">
              <a:extLst>
                <a:ext uri="{FF2B5EF4-FFF2-40B4-BE49-F238E27FC236}">
                  <a16:creationId xmlns:a16="http://schemas.microsoft.com/office/drawing/2014/main" id="{0EA4A154-7124-31A2-B286-1272EC375EAE}"/>
                </a:ext>
              </a:extLst>
            </p:cNvPr>
            <p:cNvPicPr>
              <a:picLocks noChangeAspect="1"/>
            </p:cNvPicPr>
            <p:nvPr/>
          </p:nvPicPr>
          <p:blipFill>
            <a:blip r:embed="rId2"/>
            <a:stretch>
              <a:fillRect/>
            </a:stretch>
          </p:blipFill>
          <p:spPr>
            <a:xfrm>
              <a:off x="718519" y="518737"/>
              <a:ext cx="4124325" cy="1952625"/>
            </a:xfrm>
            <a:prstGeom prst="rect">
              <a:avLst/>
            </a:prstGeom>
          </p:spPr>
        </p:pic>
        <p:cxnSp>
          <p:nvCxnSpPr>
            <p:cNvPr id="12" name="Straight Connector 11">
              <a:extLst>
                <a:ext uri="{FF2B5EF4-FFF2-40B4-BE49-F238E27FC236}">
                  <a16:creationId xmlns:a16="http://schemas.microsoft.com/office/drawing/2014/main" id="{E1AE3E8E-B575-6F0E-4A91-D159AE3B5921}"/>
                </a:ext>
              </a:extLst>
            </p:cNvPr>
            <p:cNvCxnSpPr>
              <a:cxnSpLocks/>
            </p:cNvCxnSpPr>
            <p:nvPr/>
          </p:nvCxnSpPr>
          <p:spPr>
            <a:xfrm>
              <a:off x="821094" y="1138335"/>
              <a:ext cx="53792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04F646-B854-BCDE-7261-B3C453CD25A5}"/>
                </a:ext>
              </a:extLst>
            </p:cNvPr>
            <p:cNvCxnSpPr>
              <a:cxnSpLocks/>
            </p:cNvCxnSpPr>
            <p:nvPr/>
          </p:nvCxnSpPr>
          <p:spPr>
            <a:xfrm>
              <a:off x="1090055" y="1424958"/>
              <a:ext cx="8058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Left Brace 16">
              <a:extLst>
                <a:ext uri="{FF2B5EF4-FFF2-40B4-BE49-F238E27FC236}">
                  <a16:creationId xmlns:a16="http://schemas.microsoft.com/office/drawing/2014/main" id="{91333867-1D75-514E-7C51-7FEDCA2FC67D}"/>
                </a:ext>
              </a:extLst>
            </p:cNvPr>
            <p:cNvSpPr/>
            <p:nvPr/>
          </p:nvSpPr>
          <p:spPr>
            <a:xfrm>
              <a:off x="2899562" y="1208015"/>
              <a:ext cx="360727" cy="99829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9" name="TextBox 18">
            <a:extLst>
              <a:ext uri="{FF2B5EF4-FFF2-40B4-BE49-F238E27FC236}">
                <a16:creationId xmlns:a16="http://schemas.microsoft.com/office/drawing/2014/main" id="{C3EA7065-F581-A48A-25BC-E4B0FC1E2F27}"/>
              </a:ext>
            </a:extLst>
          </p:cNvPr>
          <p:cNvSpPr txBox="1"/>
          <p:nvPr/>
        </p:nvSpPr>
        <p:spPr>
          <a:xfrm>
            <a:off x="905592" y="2849592"/>
            <a:ext cx="3867325" cy="307777"/>
          </a:xfrm>
          <a:prstGeom prst="rect">
            <a:avLst/>
          </a:prstGeom>
          <a:noFill/>
        </p:spPr>
        <p:txBody>
          <a:bodyPr wrap="square" rtlCol="0">
            <a:spAutoFit/>
          </a:bodyPr>
          <a:lstStyle/>
          <a:p>
            <a:pPr algn="ctr"/>
            <a:r>
              <a:rPr lang="en-US" sz="1400" dirty="0"/>
              <a:t>Navigating to payroll menu</a:t>
            </a:r>
          </a:p>
        </p:txBody>
      </p:sp>
      <p:sp>
        <p:nvSpPr>
          <p:cNvPr id="20" name="TextBox 19">
            <a:extLst>
              <a:ext uri="{FF2B5EF4-FFF2-40B4-BE49-F238E27FC236}">
                <a16:creationId xmlns:a16="http://schemas.microsoft.com/office/drawing/2014/main" id="{3F1D8847-403A-A641-5E16-C93FB0F77409}"/>
              </a:ext>
            </a:extLst>
          </p:cNvPr>
          <p:cNvSpPr txBox="1"/>
          <p:nvPr/>
        </p:nvSpPr>
        <p:spPr>
          <a:xfrm>
            <a:off x="6328180" y="2436461"/>
            <a:ext cx="5008228" cy="307777"/>
          </a:xfrm>
          <a:prstGeom prst="rect">
            <a:avLst/>
          </a:prstGeom>
          <a:noFill/>
        </p:spPr>
        <p:txBody>
          <a:bodyPr wrap="square" rtlCol="0">
            <a:spAutoFit/>
          </a:bodyPr>
          <a:lstStyle/>
          <a:p>
            <a:pPr algn="ctr"/>
            <a:r>
              <a:rPr lang="en-US" sz="1400" dirty="0"/>
              <a:t>View of payroll menu</a:t>
            </a:r>
          </a:p>
        </p:txBody>
      </p:sp>
      <p:grpSp>
        <p:nvGrpSpPr>
          <p:cNvPr id="27" name="Group 26">
            <a:extLst>
              <a:ext uri="{FF2B5EF4-FFF2-40B4-BE49-F238E27FC236}">
                <a16:creationId xmlns:a16="http://schemas.microsoft.com/office/drawing/2014/main" id="{67FA6A82-BDCB-1D78-1EF8-82C3C5960E29}"/>
              </a:ext>
            </a:extLst>
          </p:cNvPr>
          <p:cNvGrpSpPr/>
          <p:nvPr/>
        </p:nvGrpSpPr>
        <p:grpSpPr>
          <a:xfrm>
            <a:off x="6231969" y="926716"/>
            <a:ext cx="5200650" cy="1552575"/>
            <a:chOff x="6207221" y="518737"/>
            <a:chExt cx="5200650" cy="1552575"/>
          </a:xfrm>
        </p:grpSpPr>
        <p:pic>
          <p:nvPicPr>
            <p:cNvPr id="10" name="Picture 9">
              <a:extLst>
                <a:ext uri="{FF2B5EF4-FFF2-40B4-BE49-F238E27FC236}">
                  <a16:creationId xmlns:a16="http://schemas.microsoft.com/office/drawing/2014/main" id="{5F5842E8-72E7-811F-87F3-AE494C010EC1}"/>
                </a:ext>
              </a:extLst>
            </p:cNvPr>
            <p:cNvPicPr>
              <a:picLocks noChangeAspect="1"/>
            </p:cNvPicPr>
            <p:nvPr/>
          </p:nvPicPr>
          <p:blipFill>
            <a:blip r:embed="rId3"/>
            <a:stretch>
              <a:fillRect/>
            </a:stretch>
          </p:blipFill>
          <p:spPr>
            <a:xfrm>
              <a:off x="6207221" y="518737"/>
              <a:ext cx="5200650" cy="1552575"/>
            </a:xfrm>
            <a:prstGeom prst="rect">
              <a:avLst/>
            </a:prstGeom>
          </p:spPr>
        </p:pic>
        <p:sp>
          <p:nvSpPr>
            <p:cNvPr id="21" name="Rectangle 20">
              <a:extLst>
                <a:ext uri="{FF2B5EF4-FFF2-40B4-BE49-F238E27FC236}">
                  <a16:creationId xmlns:a16="http://schemas.microsoft.com/office/drawing/2014/main" id="{F45220A9-7F77-1719-E120-783D694834F8}"/>
                </a:ext>
              </a:extLst>
            </p:cNvPr>
            <p:cNvSpPr/>
            <p:nvPr/>
          </p:nvSpPr>
          <p:spPr>
            <a:xfrm>
              <a:off x="6207221" y="1295024"/>
              <a:ext cx="3943458" cy="2149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D3478201-15B5-4BCA-C526-FDF395456655}"/>
              </a:ext>
            </a:extLst>
          </p:cNvPr>
          <p:cNvSpPr txBox="1"/>
          <p:nvPr/>
        </p:nvSpPr>
        <p:spPr>
          <a:xfrm>
            <a:off x="5239128" y="1648242"/>
            <a:ext cx="1010504" cy="830997"/>
          </a:xfrm>
          <a:prstGeom prst="rect">
            <a:avLst/>
          </a:prstGeom>
          <a:noFill/>
        </p:spPr>
        <p:txBody>
          <a:bodyPr wrap="square" rtlCol="0">
            <a:spAutoFit/>
          </a:bodyPr>
          <a:lstStyle/>
          <a:p>
            <a:pPr algn="r"/>
            <a:r>
              <a:rPr lang="en-US" sz="1200" dirty="0"/>
              <a:t>Shows the path and the menus it took to get here</a:t>
            </a:r>
          </a:p>
        </p:txBody>
      </p:sp>
      <p:sp>
        <p:nvSpPr>
          <p:cNvPr id="23" name="TextBox 22">
            <a:extLst>
              <a:ext uri="{FF2B5EF4-FFF2-40B4-BE49-F238E27FC236}">
                <a16:creationId xmlns:a16="http://schemas.microsoft.com/office/drawing/2014/main" id="{27054593-E25A-F38C-1A7D-8D473521FB5F}"/>
              </a:ext>
            </a:extLst>
          </p:cNvPr>
          <p:cNvSpPr txBox="1"/>
          <p:nvPr/>
        </p:nvSpPr>
        <p:spPr>
          <a:xfrm>
            <a:off x="637866" y="5046067"/>
            <a:ext cx="10916268" cy="338554"/>
          </a:xfrm>
          <a:prstGeom prst="rect">
            <a:avLst/>
          </a:prstGeom>
          <a:noFill/>
        </p:spPr>
        <p:txBody>
          <a:bodyPr wrap="square" rtlCol="0">
            <a:spAutoFit/>
          </a:bodyPr>
          <a:lstStyle/>
          <a:p>
            <a:pPr algn="ctr"/>
            <a:r>
              <a:rPr lang="en-US" sz="1600" dirty="0"/>
              <a:t>Clicking on payroll actual from an account summary screen will take you to the payroll information associated with that account</a:t>
            </a:r>
          </a:p>
        </p:txBody>
      </p:sp>
      <p:grpSp>
        <p:nvGrpSpPr>
          <p:cNvPr id="26" name="Group 25">
            <a:extLst>
              <a:ext uri="{FF2B5EF4-FFF2-40B4-BE49-F238E27FC236}">
                <a16:creationId xmlns:a16="http://schemas.microsoft.com/office/drawing/2014/main" id="{24688896-CE1E-BCE2-7EE0-20BBB659730C}"/>
              </a:ext>
            </a:extLst>
          </p:cNvPr>
          <p:cNvGrpSpPr/>
          <p:nvPr/>
        </p:nvGrpSpPr>
        <p:grpSpPr>
          <a:xfrm>
            <a:off x="557213" y="3512542"/>
            <a:ext cx="11077575" cy="1533525"/>
            <a:chOff x="557212" y="3191256"/>
            <a:chExt cx="11077575" cy="1533525"/>
          </a:xfrm>
        </p:grpSpPr>
        <p:pic>
          <p:nvPicPr>
            <p:cNvPr id="8" name="Picture 7">
              <a:extLst>
                <a:ext uri="{FF2B5EF4-FFF2-40B4-BE49-F238E27FC236}">
                  <a16:creationId xmlns:a16="http://schemas.microsoft.com/office/drawing/2014/main" id="{31D36A03-00EA-6A22-CAE3-31C3AE4A104A}"/>
                </a:ext>
              </a:extLst>
            </p:cNvPr>
            <p:cNvPicPr>
              <a:picLocks noChangeAspect="1"/>
            </p:cNvPicPr>
            <p:nvPr/>
          </p:nvPicPr>
          <p:blipFill>
            <a:blip r:embed="rId4"/>
            <a:stretch>
              <a:fillRect/>
            </a:stretch>
          </p:blipFill>
          <p:spPr>
            <a:xfrm>
              <a:off x="557212" y="3191256"/>
              <a:ext cx="11077575" cy="1533525"/>
            </a:xfrm>
            <a:prstGeom prst="rect">
              <a:avLst/>
            </a:prstGeom>
          </p:spPr>
        </p:pic>
        <p:sp>
          <p:nvSpPr>
            <p:cNvPr id="24" name="Rectangle 23">
              <a:extLst>
                <a:ext uri="{FF2B5EF4-FFF2-40B4-BE49-F238E27FC236}">
                  <a16:creationId xmlns:a16="http://schemas.microsoft.com/office/drawing/2014/main" id="{6D2F5E2A-31C0-45BF-E996-A526602154AA}"/>
                </a:ext>
              </a:extLst>
            </p:cNvPr>
            <p:cNvSpPr/>
            <p:nvPr/>
          </p:nvSpPr>
          <p:spPr>
            <a:xfrm>
              <a:off x="5276675" y="4320330"/>
              <a:ext cx="713064" cy="3439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BC4A36B-CCB9-A167-83A5-7EDEA0C13D25}"/>
                </a:ext>
              </a:extLst>
            </p:cNvPr>
            <p:cNvSpPr/>
            <p:nvPr/>
          </p:nvSpPr>
          <p:spPr>
            <a:xfrm>
              <a:off x="8120543" y="4311941"/>
              <a:ext cx="1770078" cy="35233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47514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576071" y="704088"/>
            <a:ext cx="6502620" cy="676656"/>
          </a:xfrm>
        </p:spPr>
        <p:txBody>
          <a:bodyPr anchor="b">
            <a:noAutofit/>
          </a:bodyPr>
          <a:lstStyle/>
          <a:p>
            <a:r>
              <a:rPr lang="en-US" dirty="0"/>
              <a:t>Account Recons</a:t>
            </a:r>
          </a:p>
        </p:txBody>
      </p:sp>
      <p:sp>
        <p:nvSpPr>
          <p:cNvPr id="11" name="Text Placeholder 2">
            <a:extLst>
              <a:ext uri="{FF2B5EF4-FFF2-40B4-BE49-F238E27FC236}">
                <a16:creationId xmlns:a16="http://schemas.microsoft.com/office/drawing/2014/main" id="{D11D5858-B580-0538-9F1D-218CE48E42F4}"/>
              </a:ext>
            </a:extLst>
          </p:cNvPr>
          <p:cNvSpPr>
            <a:spLocks noGrp="1"/>
          </p:cNvSpPr>
          <p:nvPr>
            <p:ph type="body" sz="half" idx="2"/>
          </p:nvPr>
        </p:nvSpPr>
        <p:spPr>
          <a:xfrm>
            <a:off x="576071" y="1947671"/>
            <a:ext cx="5967341" cy="4070729"/>
          </a:xfrm>
        </p:spPr>
        <p:txBody>
          <a:bodyPr/>
          <a:lstStyle/>
          <a:p>
            <a:pPr marL="285750" indent="-285750">
              <a:buFont typeface="Arial" panose="020B0604020202020204" pitchFamily="34" charset="0"/>
              <a:buChar char="•"/>
            </a:pPr>
            <a:r>
              <a:rPr lang="en-US" dirty="0"/>
              <a:t>It is important to maintain a schedule of reviewing the accounts you and/or your supervisor are responsible for, to:</a:t>
            </a:r>
          </a:p>
          <a:p>
            <a:pPr marL="742950" lvl="1" indent="-285750">
              <a:buFont typeface="Arial" panose="020B0604020202020204" pitchFamily="34" charset="0"/>
              <a:buChar char="•"/>
            </a:pPr>
            <a:r>
              <a:rPr lang="en-US" dirty="0"/>
              <a:t>Keep accounts balanced and avoid deficits</a:t>
            </a:r>
          </a:p>
          <a:p>
            <a:pPr marL="742950" lvl="1" indent="-285750">
              <a:buFont typeface="Arial" panose="020B0604020202020204" pitchFamily="34" charset="0"/>
              <a:buChar char="•"/>
            </a:pPr>
            <a:r>
              <a:rPr lang="en-US" dirty="0"/>
              <a:t>Make sure expenditures post in the correct account</a:t>
            </a:r>
          </a:p>
          <a:p>
            <a:pPr marL="742950" lvl="1" indent="-285750">
              <a:buFont typeface="Arial" panose="020B0604020202020204" pitchFamily="34" charset="0"/>
              <a:buChar char="•"/>
            </a:pPr>
            <a:r>
              <a:rPr lang="en-US" dirty="0"/>
              <a:t>Stay on budget with expenses and personnel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 see something you aren’t familiar with:</a:t>
            </a:r>
          </a:p>
          <a:p>
            <a:pPr marL="742950" lvl="1" indent="-285750">
              <a:buFont typeface="Arial" panose="020B0604020202020204" pitchFamily="34" charset="0"/>
              <a:buChar char="•"/>
            </a:pPr>
            <a:r>
              <a:rPr lang="en-US" dirty="0"/>
              <a:t>Isolate the data – find what transactions are causing the issue, look month by month to see when the change occurred, look for batch reference names that stand out to you as unusual</a:t>
            </a:r>
          </a:p>
          <a:p>
            <a:pPr marL="742950" lvl="1" indent="-285750">
              <a:buFont typeface="Arial" panose="020B0604020202020204" pitchFamily="34" charset="0"/>
              <a:buChar char="•"/>
            </a:pPr>
            <a:r>
              <a:rPr lang="en-US" dirty="0"/>
              <a:t>Download into excel by clicking on the        icon, and make as many notes as possible to:</a:t>
            </a:r>
          </a:p>
          <a:p>
            <a:pPr marL="1200150" lvl="2" indent="-285750">
              <a:buFont typeface="Arial" panose="020B0604020202020204" pitchFamily="34" charset="0"/>
              <a:buChar char="•"/>
            </a:pPr>
            <a:r>
              <a:rPr lang="en-US" dirty="0"/>
              <a:t>Build your knowledge base</a:t>
            </a:r>
          </a:p>
          <a:p>
            <a:pPr marL="1200150" lvl="2" indent="-285750">
              <a:buFont typeface="Arial" panose="020B0604020202020204" pitchFamily="34" charset="0"/>
              <a:buChar char="•"/>
            </a:pPr>
            <a:r>
              <a:rPr lang="en-US" dirty="0"/>
              <a:t>Maintain a historical record of activity in this account of A) what happened and, and B) how you were able to fix it</a:t>
            </a:r>
          </a:p>
          <a:p>
            <a:pPr marL="285750" indent="-285750">
              <a:buFont typeface="Arial" panose="020B0604020202020204" pitchFamily="34" charset="0"/>
              <a:buChar char="•"/>
            </a:pPr>
            <a:endParaRPr lang="en-US" dirty="0"/>
          </a:p>
        </p:txBody>
      </p:sp>
      <p:pic>
        <p:nvPicPr>
          <p:cNvPr id="4" name="Picture Placeholder 3" descr="A black background with white squares&#10;&#10;Description automatically generated">
            <a:extLst>
              <a:ext uri="{FF2B5EF4-FFF2-40B4-BE49-F238E27FC236}">
                <a16:creationId xmlns:a16="http://schemas.microsoft.com/office/drawing/2014/main" id="{8BF6C053-CA8F-F655-33FF-D857A55C0253}"/>
              </a:ext>
            </a:extLst>
          </p:cNvPr>
          <p:cNvPicPr>
            <a:picLocks noGrp="1" noChangeAspect="1"/>
          </p:cNvPicPr>
          <p:nvPr>
            <p:ph type="pic" idx="1"/>
          </p:nvPr>
        </p:nvPicPr>
        <p:blipFill rotWithShape="1">
          <a:blip r:embed="rId2">
            <a:alphaModFix amt="35000"/>
          </a:blip>
          <a:srcRect l="-15429" t="-25192" r="-4858" b="-40207"/>
          <a:stretch/>
        </p:blipFill>
        <p:spPr>
          <a:xfrm>
            <a:off x="7815263" y="0"/>
            <a:ext cx="4376737" cy="6018213"/>
          </a:xfrm>
        </p:spPr>
      </p:pic>
      <p:sp>
        <p:nvSpPr>
          <p:cNvPr id="12" name="Footer Placeholder 11">
            <a:extLst>
              <a:ext uri="{FF2B5EF4-FFF2-40B4-BE49-F238E27FC236}">
                <a16:creationId xmlns:a16="http://schemas.microsoft.com/office/drawing/2014/main" id="{0B9655DB-90D5-F6E4-BB6A-B5349D8D6D62}"/>
              </a:ext>
            </a:extLst>
          </p:cNvPr>
          <p:cNvSpPr>
            <a:spLocks noGrp="1"/>
          </p:cNvSpPr>
          <p:nvPr>
            <p:ph type="ftr" sz="quarter" idx="11"/>
          </p:nvPr>
        </p:nvSpPr>
        <p:spPr/>
        <p:txBody>
          <a:bodyPr/>
          <a:lstStyle/>
          <a:p>
            <a:r>
              <a:rPr lang="en-US" dirty="0"/>
              <a:t>Canopy 101</a:t>
            </a:r>
          </a:p>
        </p:txBody>
      </p:sp>
      <p:sp>
        <p:nvSpPr>
          <p:cNvPr id="14" name="Slide Number Placeholder 13">
            <a:extLst>
              <a:ext uri="{FF2B5EF4-FFF2-40B4-BE49-F238E27FC236}">
                <a16:creationId xmlns:a16="http://schemas.microsoft.com/office/drawing/2014/main" id="{D80C3EDC-FEAA-71E6-46A7-304202340483}"/>
              </a:ext>
            </a:extLst>
          </p:cNvPr>
          <p:cNvSpPr>
            <a:spLocks noGrp="1"/>
          </p:cNvSpPr>
          <p:nvPr>
            <p:ph type="sldNum" sz="quarter" idx="12"/>
          </p:nvPr>
        </p:nvSpPr>
        <p:spPr/>
        <p:txBody>
          <a:bodyPr/>
          <a:lstStyle/>
          <a:p>
            <a:fld id="{58FB4751-880F-D840-AAA9-3A15815CC996}" type="slidenum">
              <a:rPr lang="en-US" smtClean="0"/>
              <a:t>13</a:t>
            </a:fld>
            <a:endParaRPr lang="en-US" dirty="0"/>
          </a:p>
        </p:txBody>
      </p:sp>
      <p:pic>
        <p:nvPicPr>
          <p:cNvPr id="5" name="Picture 4">
            <a:extLst>
              <a:ext uri="{FF2B5EF4-FFF2-40B4-BE49-F238E27FC236}">
                <a16:creationId xmlns:a16="http://schemas.microsoft.com/office/drawing/2014/main" id="{DD5744AF-ED8A-AF37-E160-514C1DF92B3C}"/>
              </a:ext>
            </a:extLst>
          </p:cNvPr>
          <p:cNvPicPr>
            <a:picLocks noGrp="1" noRot="1" noChangeAspect="1" noMove="1" noResize="1" noEditPoints="1" noAdjustHandles="1" noChangeArrowheads="1" noChangeShapeType="1" noCrop="1"/>
          </p:cNvPicPr>
          <p:nvPr/>
        </p:nvPicPr>
        <p:blipFill>
          <a:blip r:embed="rId3"/>
          <a:stretch>
            <a:fillRect/>
          </a:stretch>
        </p:blipFill>
        <p:spPr>
          <a:xfrm>
            <a:off x="4117078" y="4544255"/>
            <a:ext cx="285750" cy="219075"/>
          </a:xfrm>
          <a:prstGeom prst="rect">
            <a:avLst/>
          </a:prstGeom>
        </p:spPr>
      </p:pic>
    </p:spTree>
    <p:extLst>
      <p:ext uri="{BB962C8B-B14F-4D97-AF65-F5344CB8AC3E}">
        <p14:creationId xmlns:p14="http://schemas.microsoft.com/office/powerpoint/2010/main" val="3418206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A4B36A3-A7C4-B513-311F-36E3A1A96C1A}"/>
              </a:ext>
            </a:extLst>
          </p:cNvPr>
          <p:cNvSpPr>
            <a:spLocks noGrp="1"/>
          </p:cNvSpPr>
          <p:nvPr>
            <p:ph type="ftr" sz="quarter" idx="11"/>
          </p:nvPr>
        </p:nvSpPr>
        <p:spPr/>
        <p:txBody>
          <a:bodyPr/>
          <a:lstStyle/>
          <a:p>
            <a:r>
              <a:rPr lang="en-US" dirty="0"/>
              <a:t>Canopy 101</a:t>
            </a:r>
          </a:p>
        </p:txBody>
      </p:sp>
      <p:sp>
        <p:nvSpPr>
          <p:cNvPr id="7" name="Slide Number Placeholder 6">
            <a:extLst>
              <a:ext uri="{FF2B5EF4-FFF2-40B4-BE49-F238E27FC236}">
                <a16:creationId xmlns:a16="http://schemas.microsoft.com/office/drawing/2014/main" id="{2D6ADFAD-D393-F8F6-26B6-4BD0A88EE953}"/>
              </a:ext>
            </a:extLst>
          </p:cNvPr>
          <p:cNvSpPr>
            <a:spLocks noGrp="1"/>
          </p:cNvSpPr>
          <p:nvPr>
            <p:ph type="sldNum" sz="quarter" idx="12"/>
          </p:nvPr>
        </p:nvSpPr>
        <p:spPr/>
        <p:txBody>
          <a:bodyPr/>
          <a:lstStyle/>
          <a:p>
            <a:fld id="{58FB4751-880F-D840-AAA9-3A15815CC996}" type="slidenum">
              <a:rPr lang="en-US" smtClean="0"/>
              <a:pPr/>
              <a:t>14</a:t>
            </a:fld>
            <a:endParaRPr lang="en-US" dirty="0"/>
          </a:p>
        </p:txBody>
      </p:sp>
      <p:sp>
        <p:nvSpPr>
          <p:cNvPr id="11" name="Title 10">
            <a:extLst>
              <a:ext uri="{FF2B5EF4-FFF2-40B4-BE49-F238E27FC236}">
                <a16:creationId xmlns:a16="http://schemas.microsoft.com/office/drawing/2014/main" id="{F9926132-D34F-DA2C-8CBE-FE772EC66CEF}"/>
              </a:ext>
            </a:extLst>
          </p:cNvPr>
          <p:cNvSpPr>
            <a:spLocks noGrp="1"/>
          </p:cNvSpPr>
          <p:nvPr>
            <p:ph type="title"/>
          </p:nvPr>
        </p:nvSpPr>
        <p:spPr/>
        <p:txBody>
          <a:bodyPr/>
          <a:lstStyle/>
          <a:p>
            <a:r>
              <a:rPr lang="en-US" dirty="0"/>
              <a:t>Additional Information</a:t>
            </a:r>
          </a:p>
        </p:txBody>
      </p:sp>
      <p:sp>
        <p:nvSpPr>
          <p:cNvPr id="12" name="Content Placeholder 11">
            <a:extLst>
              <a:ext uri="{FF2B5EF4-FFF2-40B4-BE49-F238E27FC236}">
                <a16:creationId xmlns:a16="http://schemas.microsoft.com/office/drawing/2014/main" id="{5AE1E0F1-6F6F-C94E-EEAA-0717ED7FE8AF}"/>
              </a:ext>
            </a:extLst>
          </p:cNvPr>
          <p:cNvSpPr>
            <a:spLocks noGrp="1"/>
          </p:cNvSpPr>
          <p:nvPr>
            <p:ph idx="1"/>
          </p:nvPr>
        </p:nvSpPr>
        <p:spPr/>
        <p:txBody>
          <a:bodyPr/>
          <a:lstStyle/>
          <a:p>
            <a:r>
              <a:rPr lang="en-US" dirty="0"/>
              <a:t>You can switch between FY(s) to look at historical data by changing the year in the drop-down menu at the top of the screen and clicking “Set CC/FY’ </a:t>
            </a:r>
          </a:p>
          <a:p>
            <a:r>
              <a:rPr lang="en-US" dirty="0"/>
              <a:t>On the bottom right-hand side of any screen, you will see                      This allows you to change the theme of canopy</a:t>
            </a:r>
          </a:p>
          <a:p>
            <a:pPr lvl="1"/>
            <a:r>
              <a:rPr lang="en-US" dirty="0"/>
              <a:t>Select your preferred theme and hit ‘Set Theme’. It will save and show each time you log in.</a:t>
            </a:r>
          </a:p>
          <a:p>
            <a:r>
              <a:rPr lang="en-US" dirty="0"/>
              <a:t>If something is underlined and in blue text, it is a hyperlink to more detailed information.</a:t>
            </a:r>
          </a:p>
          <a:p>
            <a:endParaRPr lang="en-US" dirty="0"/>
          </a:p>
        </p:txBody>
      </p:sp>
      <p:pic>
        <p:nvPicPr>
          <p:cNvPr id="16" name="Picture 15">
            <a:extLst>
              <a:ext uri="{FF2B5EF4-FFF2-40B4-BE49-F238E27FC236}">
                <a16:creationId xmlns:a16="http://schemas.microsoft.com/office/drawing/2014/main" id="{2D66F496-D654-4915-9984-B35B0853D18B}"/>
              </a:ext>
            </a:extLst>
          </p:cNvPr>
          <p:cNvPicPr>
            <a:picLocks noGrp="1" noRot="1" noChangeAspect="1" noMove="1" noResize="1" noEditPoints="1" noAdjustHandles="1" noChangeArrowheads="1" noChangeShapeType="1" noCrop="1"/>
          </p:cNvPicPr>
          <p:nvPr/>
        </p:nvPicPr>
        <p:blipFill>
          <a:blip r:embed="rId2"/>
          <a:stretch>
            <a:fillRect/>
          </a:stretch>
        </p:blipFill>
        <p:spPr>
          <a:xfrm>
            <a:off x="8931978" y="3151357"/>
            <a:ext cx="1931766" cy="555285"/>
          </a:xfrm>
          <a:prstGeom prst="rect">
            <a:avLst/>
          </a:prstGeom>
        </p:spPr>
      </p:pic>
      <p:pic>
        <p:nvPicPr>
          <p:cNvPr id="18" name="Picture 17">
            <a:extLst>
              <a:ext uri="{FF2B5EF4-FFF2-40B4-BE49-F238E27FC236}">
                <a16:creationId xmlns:a16="http://schemas.microsoft.com/office/drawing/2014/main" id="{122029DB-C672-F009-BDB1-CF6ED847F649}"/>
              </a:ext>
            </a:extLst>
          </p:cNvPr>
          <p:cNvPicPr>
            <a:picLocks noGrp="1" noRot="1" noChangeAspect="1" noMove="1" noResize="1" noEditPoints="1" noAdjustHandles="1" noChangeArrowheads="1" noChangeShapeType="1" noCrop="1"/>
          </p:cNvPicPr>
          <p:nvPr/>
        </p:nvPicPr>
        <p:blipFill>
          <a:blip r:embed="rId3"/>
          <a:stretch>
            <a:fillRect/>
          </a:stretch>
        </p:blipFill>
        <p:spPr>
          <a:xfrm>
            <a:off x="1979234" y="2715988"/>
            <a:ext cx="3062549" cy="359868"/>
          </a:xfrm>
          <a:prstGeom prst="rect">
            <a:avLst/>
          </a:prstGeom>
        </p:spPr>
      </p:pic>
    </p:spTree>
    <p:extLst>
      <p:ext uri="{BB962C8B-B14F-4D97-AF65-F5344CB8AC3E}">
        <p14:creationId xmlns:p14="http://schemas.microsoft.com/office/powerpoint/2010/main" val="1216622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C694691D-6FE2-1684-C830-73D617AD23EC}"/>
              </a:ext>
            </a:extLst>
          </p:cNvPr>
          <p:cNvSpPr>
            <a:spLocks noGrp="1"/>
          </p:cNvSpPr>
          <p:nvPr>
            <p:ph sz="half" idx="2"/>
          </p:nvPr>
        </p:nvSpPr>
        <p:spPr>
          <a:xfrm>
            <a:off x="576072" y="2826933"/>
            <a:ext cx="7139178" cy="1238250"/>
          </a:xfrm>
        </p:spPr>
        <p:txBody>
          <a:bodyPr>
            <a:normAutofit/>
          </a:bodyPr>
          <a:lstStyle/>
          <a:p>
            <a:r>
              <a:rPr lang="en-US" dirty="0"/>
              <a:t>Find out which transaction(s) are causing the problem(s)</a:t>
            </a:r>
          </a:p>
          <a:p>
            <a:r>
              <a:rPr lang="en-US" dirty="0"/>
              <a:t>Get as close as you can to identifying what numbers make up the deficit</a:t>
            </a:r>
          </a:p>
          <a:p>
            <a:pPr lvl="1"/>
            <a:r>
              <a:rPr lang="en-US" dirty="0"/>
              <a:t>SAVE YOUR WORK; Will help you build your knowledge base</a:t>
            </a:r>
          </a:p>
          <a:p>
            <a:pPr lvl="2"/>
            <a:r>
              <a:rPr lang="en-US" dirty="0"/>
              <a:t>Will make future recons faster if you have notes to look back on</a:t>
            </a:r>
          </a:p>
        </p:txBody>
      </p:sp>
      <p:sp>
        <p:nvSpPr>
          <p:cNvPr id="18" name="Text Placeholder 5">
            <a:extLst>
              <a:ext uri="{FF2B5EF4-FFF2-40B4-BE49-F238E27FC236}">
                <a16:creationId xmlns:a16="http://schemas.microsoft.com/office/drawing/2014/main" id="{A59F83E6-89D0-86B8-E944-9F87DF7133B7}"/>
              </a:ext>
            </a:extLst>
          </p:cNvPr>
          <p:cNvSpPr>
            <a:spLocks noGrp="1"/>
          </p:cNvSpPr>
          <p:nvPr>
            <p:ph type="body" idx="1"/>
          </p:nvPr>
        </p:nvSpPr>
        <p:spPr>
          <a:xfrm>
            <a:off x="576072" y="2306701"/>
            <a:ext cx="7139178" cy="454025"/>
          </a:xfrm>
        </p:spPr>
        <p:txBody>
          <a:bodyPr/>
          <a:lstStyle/>
          <a:p>
            <a:r>
              <a:rPr lang="en-US" dirty="0"/>
              <a:t>Step 1: Attempt to isolate the main issue</a:t>
            </a:r>
          </a:p>
        </p:txBody>
      </p:sp>
      <p:sp>
        <p:nvSpPr>
          <p:cNvPr id="20" name="Text Placeholder 6">
            <a:extLst>
              <a:ext uri="{FF2B5EF4-FFF2-40B4-BE49-F238E27FC236}">
                <a16:creationId xmlns:a16="http://schemas.microsoft.com/office/drawing/2014/main" id="{196A80BB-60F1-9B7E-9C87-36BA31EDF370}"/>
              </a:ext>
            </a:extLst>
          </p:cNvPr>
          <p:cNvSpPr>
            <a:spLocks noGrp="1"/>
          </p:cNvSpPr>
          <p:nvPr>
            <p:ph type="body" sz="quarter" idx="3"/>
          </p:nvPr>
        </p:nvSpPr>
        <p:spPr>
          <a:xfrm>
            <a:off x="576072" y="3952621"/>
            <a:ext cx="7139178" cy="454025"/>
          </a:xfrm>
        </p:spPr>
        <p:txBody>
          <a:bodyPr/>
          <a:lstStyle/>
          <a:p>
            <a:r>
              <a:rPr lang="en-US" dirty="0"/>
              <a:t>STEP 2: Send </a:t>
            </a:r>
            <a:r>
              <a:rPr lang="en-US" dirty="0">
                <a:solidFill>
                  <a:schemeClr val="accent3">
                    <a:lumMod val="75000"/>
                  </a:schemeClr>
                </a:solidFill>
                <a:hlinkClick r:id="rId2">
                  <a:extLst>
                    <a:ext uri="{A12FA001-AC4F-418D-AE19-62706E023703}">
                      <ahyp:hlinkClr xmlns:ahyp="http://schemas.microsoft.com/office/drawing/2018/hyperlinkcolor" val="tx"/>
                    </a:ext>
                  </a:extLst>
                </a:hlinkClick>
              </a:rPr>
              <a:t>Budget@tamut.edu</a:t>
            </a:r>
            <a:r>
              <a:rPr lang="en-US" dirty="0">
                <a:solidFill>
                  <a:schemeClr val="accent3">
                    <a:lumMod val="75000"/>
                  </a:schemeClr>
                </a:solidFill>
              </a:rPr>
              <a:t> </a:t>
            </a:r>
            <a:r>
              <a:rPr lang="en-US" dirty="0"/>
              <a:t>an email</a:t>
            </a:r>
            <a:endParaRPr lang="en-US" dirty="0">
              <a:solidFill>
                <a:schemeClr val="accent3">
                  <a:lumMod val="75000"/>
                </a:schemeClr>
              </a:solidFill>
            </a:endParaRPr>
          </a:p>
        </p:txBody>
      </p:sp>
      <p:sp>
        <p:nvSpPr>
          <p:cNvPr id="22" name="Content Placeholder 7">
            <a:extLst>
              <a:ext uri="{FF2B5EF4-FFF2-40B4-BE49-F238E27FC236}">
                <a16:creationId xmlns:a16="http://schemas.microsoft.com/office/drawing/2014/main" id="{C0838DF6-D69D-1DE4-CBC3-1F5C684B54AE}"/>
              </a:ext>
            </a:extLst>
          </p:cNvPr>
          <p:cNvSpPr>
            <a:spLocks noGrp="1"/>
          </p:cNvSpPr>
          <p:nvPr>
            <p:ph sz="quarter" idx="4"/>
          </p:nvPr>
        </p:nvSpPr>
        <p:spPr>
          <a:xfrm>
            <a:off x="576072" y="4472853"/>
            <a:ext cx="7139178" cy="1238250"/>
          </a:xfrm>
        </p:spPr>
        <p:txBody>
          <a:bodyPr/>
          <a:lstStyle/>
          <a:p>
            <a:r>
              <a:rPr lang="en-US" dirty="0"/>
              <a:t>Send an email identifying the problem (or as close as you can get) with any error screen shots and account numbers.</a:t>
            </a:r>
          </a:p>
          <a:p>
            <a:r>
              <a:rPr lang="en-US" dirty="0"/>
              <a:t>The budget team can assist with identifying contributing factors and suggest ways to avoid future issues of the same variety.</a:t>
            </a:r>
          </a:p>
          <a:p>
            <a:pPr marL="0" indent="0">
              <a:buNone/>
            </a:pPr>
            <a:endParaRPr lang="en-US" dirty="0"/>
          </a:p>
        </p:txBody>
      </p:sp>
      <p:sp>
        <p:nvSpPr>
          <p:cNvPr id="2" name="Title 1">
            <a:extLst>
              <a:ext uri="{FF2B5EF4-FFF2-40B4-BE49-F238E27FC236}">
                <a16:creationId xmlns:a16="http://schemas.microsoft.com/office/drawing/2014/main" id="{34096D4E-8B4F-62B8-F551-56379B923E78}"/>
              </a:ext>
            </a:extLst>
          </p:cNvPr>
          <p:cNvSpPr>
            <a:spLocks noGrp="1"/>
          </p:cNvSpPr>
          <p:nvPr>
            <p:ph type="title"/>
          </p:nvPr>
        </p:nvSpPr>
        <p:spPr>
          <a:xfrm>
            <a:off x="576072" y="704088"/>
            <a:ext cx="10515600" cy="676656"/>
          </a:xfrm>
        </p:spPr>
        <p:txBody>
          <a:bodyPr anchor="ctr">
            <a:noAutofit/>
          </a:bodyPr>
          <a:lstStyle/>
          <a:p>
            <a:r>
              <a:rPr lang="en-US" dirty="0"/>
              <a:t>Help</a:t>
            </a:r>
          </a:p>
        </p:txBody>
      </p:sp>
      <p:sp>
        <p:nvSpPr>
          <p:cNvPr id="7" name="Footer Placeholder 6">
            <a:extLst>
              <a:ext uri="{FF2B5EF4-FFF2-40B4-BE49-F238E27FC236}">
                <a16:creationId xmlns:a16="http://schemas.microsoft.com/office/drawing/2014/main" id="{CD110462-8D85-53D0-CB46-0068AFEA01A1}"/>
              </a:ext>
            </a:extLst>
          </p:cNvPr>
          <p:cNvSpPr>
            <a:spLocks noGrp="1"/>
          </p:cNvSpPr>
          <p:nvPr>
            <p:ph type="ftr" sz="quarter" idx="11"/>
          </p:nvPr>
        </p:nvSpPr>
        <p:spPr/>
        <p:txBody>
          <a:bodyPr/>
          <a:lstStyle/>
          <a:p>
            <a:r>
              <a:rPr lang="en-US" dirty="0"/>
              <a:t>Canopy 101</a:t>
            </a:r>
          </a:p>
        </p:txBody>
      </p:sp>
      <p:sp>
        <p:nvSpPr>
          <p:cNvPr id="8" name="Slide Number Placeholder 7">
            <a:extLst>
              <a:ext uri="{FF2B5EF4-FFF2-40B4-BE49-F238E27FC236}">
                <a16:creationId xmlns:a16="http://schemas.microsoft.com/office/drawing/2014/main" id="{BEE3CADF-F7F6-D06A-EB1A-538CD1D70EE1}"/>
              </a:ext>
            </a:extLst>
          </p:cNvPr>
          <p:cNvSpPr>
            <a:spLocks noGrp="1"/>
          </p:cNvSpPr>
          <p:nvPr>
            <p:ph type="sldNum" sz="quarter" idx="12"/>
          </p:nvPr>
        </p:nvSpPr>
        <p:spPr/>
        <p:txBody>
          <a:bodyPr/>
          <a:lstStyle/>
          <a:p>
            <a:fld id="{58FB4751-880F-D840-AAA9-3A15815CC996}" type="slidenum">
              <a:rPr lang="en-US" smtClean="0"/>
              <a:pPr/>
              <a:t>15</a:t>
            </a:fld>
            <a:endParaRPr lang="en-US" dirty="0"/>
          </a:p>
        </p:txBody>
      </p:sp>
      <p:sp>
        <p:nvSpPr>
          <p:cNvPr id="3" name="Text Placeholder 5">
            <a:extLst>
              <a:ext uri="{FF2B5EF4-FFF2-40B4-BE49-F238E27FC236}">
                <a16:creationId xmlns:a16="http://schemas.microsoft.com/office/drawing/2014/main" id="{0F3F0083-02BB-B6BD-2DF1-B09754AF5739}"/>
              </a:ext>
            </a:extLst>
          </p:cNvPr>
          <p:cNvSpPr txBox="1">
            <a:spLocks/>
          </p:cNvSpPr>
          <p:nvPr/>
        </p:nvSpPr>
        <p:spPr>
          <a:xfrm>
            <a:off x="576072" y="1738225"/>
            <a:ext cx="7139178" cy="45402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cap="all" baseline="0">
                <a:solidFill>
                  <a:schemeClr val="accent1"/>
                </a:solidFill>
                <a:latin typeface="Gill Sans Nova" panose="020B06020201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If you need assistance with an account</a:t>
            </a:r>
          </a:p>
        </p:txBody>
      </p:sp>
    </p:spTree>
    <p:extLst>
      <p:ext uri="{BB962C8B-B14F-4D97-AF65-F5344CB8AC3E}">
        <p14:creationId xmlns:p14="http://schemas.microsoft.com/office/powerpoint/2010/main" val="2577936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 black rectangle with white lines&#10;&#10;Description automatically generated">
            <a:extLst>
              <a:ext uri="{FF2B5EF4-FFF2-40B4-BE49-F238E27FC236}">
                <a16:creationId xmlns:a16="http://schemas.microsoft.com/office/drawing/2014/main" id="{305D79E6-EE1E-0193-B723-93B8B738FE38}"/>
              </a:ext>
            </a:extLst>
          </p:cNvPr>
          <p:cNvPicPr>
            <a:picLocks noGrp="1" noChangeAspect="1"/>
          </p:cNvPicPr>
          <p:nvPr>
            <p:ph type="pic" sz="quarter" idx="13"/>
          </p:nvPr>
        </p:nvPicPr>
        <p:blipFill rotWithShape="1">
          <a:blip r:embed="rId2"/>
          <a:srcRect l="-9110" t="-34805" r="-9216" b="-28385"/>
          <a:stretch/>
        </p:blipFill>
        <p:spPr>
          <a:xfrm>
            <a:off x="535984" y="1691640"/>
            <a:ext cx="2425322" cy="3343204"/>
          </a:xfrm>
        </p:spPr>
      </p:pic>
      <p:sp>
        <p:nvSpPr>
          <p:cNvPr id="2" name="Title 1">
            <a:extLst>
              <a:ext uri="{FF2B5EF4-FFF2-40B4-BE49-F238E27FC236}">
                <a16:creationId xmlns:a16="http://schemas.microsoft.com/office/drawing/2014/main" id="{29935543-286B-C9F3-A41C-05E38561CD61}"/>
              </a:ext>
            </a:extLst>
          </p:cNvPr>
          <p:cNvSpPr>
            <a:spLocks noGrp="1"/>
          </p:cNvSpPr>
          <p:nvPr>
            <p:ph type="title"/>
          </p:nvPr>
        </p:nvSpPr>
        <p:spPr/>
        <p:txBody>
          <a:bodyPr/>
          <a:lstStyle/>
          <a:p>
            <a:r>
              <a:rPr lang="en-US" dirty="0"/>
              <a:t>Helpful Links</a:t>
            </a:r>
          </a:p>
        </p:txBody>
      </p:sp>
      <p:pic>
        <p:nvPicPr>
          <p:cNvPr id="30" name="Picture Placeholder 29" descr="A stack of coins with dollar signs&#10;&#10;Description automatically generated">
            <a:extLst>
              <a:ext uri="{FF2B5EF4-FFF2-40B4-BE49-F238E27FC236}">
                <a16:creationId xmlns:a16="http://schemas.microsoft.com/office/drawing/2014/main" id="{2177FBA4-C46D-AA27-EFFD-6C8E7F564FB8}"/>
              </a:ext>
            </a:extLst>
          </p:cNvPr>
          <p:cNvPicPr>
            <a:picLocks noGrp="1" noChangeAspect="1"/>
          </p:cNvPicPr>
          <p:nvPr>
            <p:ph type="pic" sz="quarter" idx="14"/>
          </p:nvPr>
        </p:nvPicPr>
        <p:blipFill rotWithShape="1">
          <a:blip r:embed="rId3"/>
          <a:srcRect l="-27529" t="-90474" r="-27669" b="-79840"/>
          <a:stretch/>
        </p:blipFill>
        <p:spPr>
          <a:xfrm>
            <a:off x="3444123" y="1691640"/>
            <a:ext cx="2425322" cy="3343204"/>
          </a:xfrm>
        </p:spPr>
      </p:pic>
      <p:sp>
        <p:nvSpPr>
          <p:cNvPr id="7" name="Text Placeholder 6">
            <a:extLst>
              <a:ext uri="{FF2B5EF4-FFF2-40B4-BE49-F238E27FC236}">
                <a16:creationId xmlns:a16="http://schemas.microsoft.com/office/drawing/2014/main" id="{9A124451-48FA-C63E-1DBA-10FD755155DF}"/>
              </a:ext>
            </a:extLst>
          </p:cNvPr>
          <p:cNvSpPr>
            <a:spLocks noGrp="1"/>
          </p:cNvSpPr>
          <p:nvPr>
            <p:ph type="body" sz="quarter" idx="17"/>
          </p:nvPr>
        </p:nvSpPr>
        <p:spPr>
          <a:xfrm>
            <a:off x="535984" y="5175504"/>
            <a:ext cx="2423160" cy="365760"/>
          </a:xfrm>
        </p:spPr>
        <p:txBody>
          <a:bodyPr/>
          <a:lstStyle/>
          <a:p>
            <a:r>
              <a:rPr lang="en-US" dirty="0">
                <a:hlinkClick r:id="rId4"/>
              </a:rPr>
              <a:t>DBR instructions</a:t>
            </a:r>
            <a:endParaRPr lang="en-US" dirty="0"/>
          </a:p>
        </p:txBody>
      </p:sp>
      <p:sp>
        <p:nvSpPr>
          <p:cNvPr id="8" name="Text Placeholder 7">
            <a:extLst>
              <a:ext uri="{FF2B5EF4-FFF2-40B4-BE49-F238E27FC236}">
                <a16:creationId xmlns:a16="http://schemas.microsoft.com/office/drawing/2014/main" id="{17F0D3E1-F1ED-3B5E-EFF5-4BF7BDC3B742}"/>
              </a:ext>
            </a:extLst>
          </p:cNvPr>
          <p:cNvSpPr>
            <a:spLocks noGrp="1"/>
          </p:cNvSpPr>
          <p:nvPr>
            <p:ph type="body" sz="quarter" idx="18"/>
          </p:nvPr>
        </p:nvSpPr>
        <p:spPr/>
        <p:txBody>
          <a:bodyPr/>
          <a:lstStyle/>
          <a:p>
            <a:r>
              <a:rPr lang="en-US" dirty="0">
                <a:hlinkClick r:id="rId5"/>
              </a:rPr>
              <a:t>PCT Video</a:t>
            </a:r>
            <a:endParaRPr lang="en-US" dirty="0"/>
          </a:p>
        </p:txBody>
      </p:sp>
      <p:sp>
        <p:nvSpPr>
          <p:cNvPr id="9" name="Text Placeholder 8">
            <a:extLst>
              <a:ext uri="{FF2B5EF4-FFF2-40B4-BE49-F238E27FC236}">
                <a16:creationId xmlns:a16="http://schemas.microsoft.com/office/drawing/2014/main" id="{5B7CBB10-66C1-93A9-4E06-19007C8440CC}"/>
              </a:ext>
            </a:extLst>
          </p:cNvPr>
          <p:cNvSpPr>
            <a:spLocks noGrp="1"/>
          </p:cNvSpPr>
          <p:nvPr>
            <p:ph type="body" sz="quarter" idx="19"/>
          </p:nvPr>
        </p:nvSpPr>
        <p:spPr>
          <a:xfrm>
            <a:off x="6096000" y="5175504"/>
            <a:ext cx="2825470" cy="584101"/>
          </a:xfrm>
        </p:spPr>
        <p:txBody>
          <a:bodyPr/>
          <a:lstStyle/>
          <a:p>
            <a:r>
              <a:rPr lang="en-US" dirty="0">
                <a:hlinkClick r:id="rId6"/>
              </a:rPr>
              <a:t>FAMIS/Canopy Access Change Form</a:t>
            </a:r>
            <a:endParaRPr lang="en-US" dirty="0"/>
          </a:p>
        </p:txBody>
      </p:sp>
      <p:sp>
        <p:nvSpPr>
          <p:cNvPr id="10" name="Text Placeholder 9">
            <a:extLst>
              <a:ext uri="{FF2B5EF4-FFF2-40B4-BE49-F238E27FC236}">
                <a16:creationId xmlns:a16="http://schemas.microsoft.com/office/drawing/2014/main" id="{0E3B1BF1-DBC6-7748-E1BD-F55A7301F52D}"/>
              </a:ext>
            </a:extLst>
          </p:cNvPr>
          <p:cNvSpPr>
            <a:spLocks noGrp="1"/>
          </p:cNvSpPr>
          <p:nvPr>
            <p:ph type="body" sz="quarter" idx="20"/>
          </p:nvPr>
        </p:nvSpPr>
        <p:spPr>
          <a:xfrm>
            <a:off x="9042225" y="5175504"/>
            <a:ext cx="2754815" cy="584101"/>
          </a:xfrm>
        </p:spPr>
        <p:txBody>
          <a:bodyPr/>
          <a:lstStyle/>
          <a:p>
            <a:r>
              <a:rPr lang="en-US" dirty="0">
                <a:hlinkClick r:id="rId6"/>
              </a:rPr>
              <a:t>FAMIS/Canopy Security Access Form</a:t>
            </a:r>
            <a:endParaRPr lang="en-US" dirty="0"/>
          </a:p>
        </p:txBody>
      </p:sp>
      <p:sp>
        <p:nvSpPr>
          <p:cNvPr id="16" name="Footer Placeholder 15">
            <a:extLst>
              <a:ext uri="{FF2B5EF4-FFF2-40B4-BE49-F238E27FC236}">
                <a16:creationId xmlns:a16="http://schemas.microsoft.com/office/drawing/2014/main" id="{D1281D90-346E-DAE9-7B84-75636BB7045A}"/>
              </a:ext>
            </a:extLst>
          </p:cNvPr>
          <p:cNvSpPr>
            <a:spLocks noGrp="1"/>
          </p:cNvSpPr>
          <p:nvPr>
            <p:ph type="ftr" sz="quarter" idx="11"/>
          </p:nvPr>
        </p:nvSpPr>
        <p:spPr/>
        <p:txBody>
          <a:bodyPr/>
          <a:lstStyle/>
          <a:p>
            <a:r>
              <a:rPr lang="en-US" dirty="0"/>
              <a:t>Canopy 101</a:t>
            </a:r>
          </a:p>
        </p:txBody>
      </p:sp>
      <p:sp>
        <p:nvSpPr>
          <p:cNvPr id="17" name="Slide Number Placeholder 16">
            <a:extLst>
              <a:ext uri="{FF2B5EF4-FFF2-40B4-BE49-F238E27FC236}">
                <a16:creationId xmlns:a16="http://schemas.microsoft.com/office/drawing/2014/main" id="{4B835ABD-2EF8-A6FB-9019-15CF519BED48}"/>
              </a:ext>
            </a:extLst>
          </p:cNvPr>
          <p:cNvSpPr>
            <a:spLocks noGrp="1"/>
          </p:cNvSpPr>
          <p:nvPr>
            <p:ph type="sldNum" sz="quarter" idx="12"/>
          </p:nvPr>
        </p:nvSpPr>
        <p:spPr/>
        <p:txBody>
          <a:bodyPr/>
          <a:lstStyle/>
          <a:p>
            <a:fld id="{58FB4751-880F-D840-AAA9-3A15815CC996}" type="slidenum">
              <a:rPr lang="en-US" smtClean="0"/>
              <a:t>16</a:t>
            </a:fld>
            <a:endParaRPr lang="en-US" dirty="0"/>
          </a:p>
        </p:txBody>
      </p:sp>
      <p:pic>
        <p:nvPicPr>
          <p:cNvPr id="37" name="Picture Placeholder 35" descr="A black background with a black square&#10;&#10;Description automatically generated">
            <a:extLst>
              <a:ext uri="{FF2B5EF4-FFF2-40B4-BE49-F238E27FC236}">
                <a16:creationId xmlns:a16="http://schemas.microsoft.com/office/drawing/2014/main" id="{FD6B11FB-5FA2-C58E-A1A7-19AD6352FD46}"/>
              </a:ext>
            </a:extLst>
          </p:cNvPr>
          <p:cNvPicPr>
            <a:picLocks noGrp="1" noChangeAspect="1"/>
          </p:cNvPicPr>
          <p:nvPr>
            <p:ph type="pic" sz="quarter" idx="16"/>
          </p:nvPr>
        </p:nvPicPr>
        <p:blipFill rotWithShape="1">
          <a:blip r:embed="rId7"/>
          <a:srcRect l="-16374" t="-41502" r="-16456" b="-41575"/>
          <a:stretch/>
        </p:blipFill>
        <p:spPr>
          <a:xfrm>
            <a:off x="9259888" y="1692275"/>
            <a:ext cx="2425700" cy="3343275"/>
          </a:xfrm>
        </p:spPr>
      </p:pic>
      <p:pic>
        <p:nvPicPr>
          <p:cNvPr id="40" name="Picture Placeholder 35" descr="A black background with a black square&#10;&#10;Description automatically generated">
            <a:extLst>
              <a:ext uri="{FF2B5EF4-FFF2-40B4-BE49-F238E27FC236}">
                <a16:creationId xmlns:a16="http://schemas.microsoft.com/office/drawing/2014/main" id="{260FDF1A-2756-723E-A46D-2EAB465D1132}"/>
              </a:ext>
            </a:extLst>
          </p:cNvPr>
          <p:cNvPicPr>
            <a:picLocks noGrp="1" noChangeAspect="1"/>
          </p:cNvPicPr>
          <p:nvPr>
            <p:ph type="pic" sz="quarter" idx="15"/>
          </p:nvPr>
        </p:nvPicPr>
        <p:blipFill rotWithShape="1">
          <a:blip r:embed="rId7"/>
          <a:srcRect l="-15843" t="-40677" r="-15791" b="-40749"/>
          <a:stretch/>
        </p:blipFill>
        <p:spPr>
          <a:xfrm>
            <a:off x="6351588" y="1692275"/>
            <a:ext cx="2425700" cy="3343275"/>
          </a:xfrm>
        </p:spPr>
      </p:pic>
    </p:spTree>
    <p:extLst>
      <p:ext uri="{BB962C8B-B14F-4D97-AF65-F5344CB8AC3E}">
        <p14:creationId xmlns:p14="http://schemas.microsoft.com/office/powerpoint/2010/main" val="1816674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576072" y="704088"/>
            <a:ext cx="10515600" cy="676656"/>
          </a:xfrm>
        </p:spPr>
        <p:txBody>
          <a:bodyPr anchor="ctr">
            <a:noAutofit/>
          </a:bodyPr>
          <a:lstStyle/>
          <a:p>
            <a:r>
              <a:rPr lang="en-US" dirty="0"/>
              <a:t>Access</a:t>
            </a: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idx="1"/>
          </p:nvPr>
        </p:nvSpPr>
        <p:spPr>
          <a:xfrm>
            <a:off x="576071" y="1901952"/>
            <a:ext cx="11015853" cy="3765423"/>
          </a:xfrm>
        </p:spPr>
        <p:txBody>
          <a:bodyPr>
            <a:normAutofit/>
          </a:bodyPr>
          <a:lstStyle/>
          <a:p>
            <a:pPr>
              <a:lnSpc>
                <a:spcPct val="100000"/>
              </a:lnSpc>
            </a:pPr>
            <a:r>
              <a:rPr lang="en-US" dirty="0"/>
              <a:t>Log in through SSO (single sign on; UIN as user)</a:t>
            </a:r>
          </a:p>
          <a:p>
            <a:pPr lvl="1">
              <a:lnSpc>
                <a:spcPct val="100000"/>
              </a:lnSpc>
            </a:pPr>
            <a:r>
              <a:rPr lang="en-US" dirty="0"/>
              <a:t>The first time you log into Canopy you’ll be asked to sign the Statement of Responsibility (annual after initial login; enter your SSN or UIN to sign)</a:t>
            </a:r>
          </a:p>
          <a:p>
            <a:pPr>
              <a:lnSpc>
                <a:spcPct val="100000"/>
              </a:lnSpc>
            </a:pPr>
            <a:r>
              <a:rPr lang="en-US" dirty="0"/>
              <a:t>Make sure you have access to the payroll tabs </a:t>
            </a:r>
            <a:endParaRPr lang="en-US" sz="4800" dirty="0"/>
          </a:p>
          <a:p>
            <a:pPr lvl="1">
              <a:lnSpc>
                <a:spcPct val="100000"/>
              </a:lnSpc>
            </a:pPr>
            <a:r>
              <a:rPr lang="en-US" dirty="0"/>
              <a:t>If not, fill out the </a:t>
            </a:r>
            <a:r>
              <a:rPr lang="en-US" dirty="0">
                <a:hlinkClick r:id="rId2"/>
              </a:rPr>
              <a:t>FAMIS /Canopy Access Change Request </a:t>
            </a:r>
            <a:r>
              <a:rPr lang="en-US" dirty="0"/>
              <a:t>form on the IT website</a:t>
            </a:r>
          </a:p>
        </p:txBody>
      </p:sp>
      <p:pic>
        <p:nvPicPr>
          <p:cNvPr id="8" name="Picture 7">
            <a:extLst>
              <a:ext uri="{FF2B5EF4-FFF2-40B4-BE49-F238E27FC236}">
                <a16:creationId xmlns:a16="http://schemas.microsoft.com/office/drawing/2014/main" id="{2E4C95CB-238A-9FDD-0C4B-930F3B198AB5}"/>
              </a:ext>
            </a:extLst>
          </p:cNvPr>
          <p:cNvPicPr>
            <a:picLocks noChangeAspect="1"/>
          </p:cNvPicPr>
          <p:nvPr/>
        </p:nvPicPr>
        <p:blipFill rotWithShape="1">
          <a:blip r:embed="rId3"/>
          <a:stretch/>
        </p:blipFill>
        <p:spPr>
          <a:xfrm>
            <a:off x="857250" y="4229862"/>
            <a:ext cx="4248150" cy="1924050"/>
          </a:xfrm>
          <a:prstGeom prst="rect">
            <a:avLst/>
          </a:prstGeom>
        </p:spPr>
      </p:pic>
      <p:sp>
        <p:nvSpPr>
          <p:cNvPr id="10" name="Footer Placeholder 9">
            <a:extLst>
              <a:ext uri="{FF2B5EF4-FFF2-40B4-BE49-F238E27FC236}">
                <a16:creationId xmlns:a16="http://schemas.microsoft.com/office/drawing/2014/main" id="{B7EC2BEB-0AD0-A9ED-730E-8DFD2A2A39B1}"/>
              </a:ext>
            </a:extLst>
          </p:cNvPr>
          <p:cNvSpPr>
            <a:spLocks noGrp="1"/>
          </p:cNvSpPr>
          <p:nvPr>
            <p:ph type="ftr" sz="quarter" idx="11"/>
          </p:nvPr>
        </p:nvSpPr>
        <p:spPr/>
        <p:txBody>
          <a:bodyPr/>
          <a:lstStyle/>
          <a:p>
            <a:r>
              <a:rPr lang="en-US" dirty="0"/>
              <a:t>Canopy 101</a:t>
            </a:r>
          </a:p>
        </p:txBody>
      </p:sp>
      <p:sp>
        <p:nvSpPr>
          <p:cNvPr id="11" name="Slide Number Placeholder 10">
            <a:extLst>
              <a:ext uri="{FF2B5EF4-FFF2-40B4-BE49-F238E27FC236}">
                <a16:creationId xmlns:a16="http://schemas.microsoft.com/office/drawing/2014/main" id="{5283F477-33B9-B1F6-E231-E1074F236A1D}"/>
              </a:ext>
            </a:extLst>
          </p:cNvPr>
          <p:cNvSpPr>
            <a:spLocks noGrp="1"/>
          </p:cNvSpPr>
          <p:nvPr>
            <p:ph type="sldNum" sz="quarter" idx="12"/>
          </p:nvPr>
        </p:nvSpPr>
        <p:spPr/>
        <p:txBody>
          <a:bodyPr/>
          <a:lstStyle/>
          <a:p>
            <a:fld id="{58FB4751-880F-D840-AAA9-3A15815CC996}" type="slidenum">
              <a:rPr lang="en-US" smtClean="0"/>
              <a:t>2</a:t>
            </a:fld>
            <a:endParaRPr lang="en-US" dirty="0"/>
          </a:p>
        </p:txBody>
      </p:sp>
      <p:grpSp>
        <p:nvGrpSpPr>
          <p:cNvPr id="5" name="Group 4">
            <a:extLst>
              <a:ext uri="{FF2B5EF4-FFF2-40B4-BE49-F238E27FC236}">
                <a16:creationId xmlns:a16="http://schemas.microsoft.com/office/drawing/2014/main" id="{3169F92D-A5C5-19AB-867F-25854C1196BB}"/>
              </a:ext>
            </a:extLst>
          </p:cNvPr>
          <p:cNvGrpSpPr/>
          <p:nvPr/>
        </p:nvGrpSpPr>
        <p:grpSpPr>
          <a:xfrm>
            <a:off x="5641274" y="4493788"/>
            <a:ext cx="5386390" cy="1396198"/>
            <a:chOff x="1700212" y="2290762"/>
            <a:chExt cx="8791575" cy="2276475"/>
          </a:xfrm>
        </p:grpSpPr>
        <p:pic>
          <p:nvPicPr>
            <p:cNvPr id="3" name="Picture 2">
              <a:extLst>
                <a:ext uri="{FF2B5EF4-FFF2-40B4-BE49-F238E27FC236}">
                  <a16:creationId xmlns:a16="http://schemas.microsoft.com/office/drawing/2014/main" id="{6C633FC4-7C3D-F42E-30A8-5DF3B16B4AE0}"/>
                </a:ext>
              </a:extLst>
            </p:cNvPr>
            <p:cNvPicPr>
              <a:picLocks noChangeAspect="1"/>
            </p:cNvPicPr>
            <p:nvPr/>
          </p:nvPicPr>
          <p:blipFill>
            <a:blip r:embed="rId4"/>
            <a:stretch>
              <a:fillRect/>
            </a:stretch>
          </p:blipFill>
          <p:spPr>
            <a:xfrm>
              <a:off x="1700212" y="2290762"/>
              <a:ext cx="8791575" cy="2276475"/>
            </a:xfrm>
            <a:prstGeom prst="rect">
              <a:avLst/>
            </a:prstGeom>
          </p:spPr>
        </p:pic>
        <p:sp>
          <p:nvSpPr>
            <p:cNvPr id="4" name="Rectangle 3">
              <a:extLst>
                <a:ext uri="{FF2B5EF4-FFF2-40B4-BE49-F238E27FC236}">
                  <a16:creationId xmlns:a16="http://schemas.microsoft.com/office/drawing/2014/main" id="{62595E70-15DF-CA43-6CBD-220D836ED937}"/>
                </a:ext>
              </a:extLst>
            </p:cNvPr>
            <p:cNvSpPr/>
            <p:nvPr/>
          </p:nvSpPr>
          <p:spPr>
            <a:xfrm>
              <a:off x="1971413" y="4095638"/>
              <a:ext cx="3271706" cy="26844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35077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2CC8C9CC-B840-BC89-EB03-BB4E6DC0D1F2}"/>
              </a:ext>
            </a:extLst>
          </p:cNvPr>
          <p:cNvSpPr>
            <a:spLocks noGrp="1"/>
          </p:cNvSpPr>
          <p:nvPr>
            <p:ph type="body" idx="1"/>
          </p:nvPr>
        </p:nvSpPr>
        <p:spPr>
          <a:xfrm>
            <a:off x="7884224" y="1751520"/>
            <a:ext cx="3412426" cy="402336"/>
          </a:xfrm>
        </p:spPr>
        <p:txBody>
          <a:bodyPr>
            <a:noAutofit/>
          </a:bodyPr>
          <a:lstStyle/>
          <a:p>
            <a:r>
              <a:rPr lang="en-US" dirty="0"/>
              <a:t>Online Version of FAMIS</a:t>
            </a:r>
          </a:p>
        </p:txBody>
      </p:sp>
      <p:sp>
        <p:nvSpPr>
          <p:cNvPr id="16" name="Content Placeholder 2">
            <a:extLst>
              <a:ext uri="{FF2B5EF4-FFF2-40B4-BE49-F238E27FC236}">
                <a16:creationId xmlns:a16="http://schemas.microsoft.com/office/drawing/2014/main" id="{EC101C7F-C227-E10B-E2D7-61FFD2C569A2}"/>
              </a:ext>
            </a:extLst>
          </p:cNvPr>
          <p:cNvSpPr>
            <a:spLocks noGrp="1"/>
          </p:cNvSpPr>
          <p:nvPr>
            <p:ph sz="half" idx="2"/>
          </p:nvPr>
        </p:nvSpPr>
        <p:spPr>
          <a:xfrm>
            <a:off x="7884225" y="2345499"/>
            <a:ext cx="2944368" cy="3684588"/>
          </a:xfrm>
        </p:spPr>
        <p:txBody>
          <a:bodyPr/>
          <a:lstStyle/>
          <a:p>
            <a:r>
              <a:rPr lang="en-US" dirty="0"/>
              <a:t>FAMIS: Financial Accounting Management Information System</a:t>
            </a:r>
          </a:p>
          <a:p>
            <a:endParaRPr lang="en-US" dirty="0"/>
          </a:p>
          <a:p>
            <a:r>
              <a:rPr lang="en-US" dirty="0"/>
              <a:t>Canopy &amp; FAMIS are the same and have the same information, Canopy is just the web version of FAMIS</a:t>
            </a:r>
          </a:p>
          <a:p>
            <a:endParaRPr lang="en-US" dirty="0"/>
          </a:p>
          <a:p>
            <a:r>
              <a:rPr lang="en-US" dirty="0"/>
              <a:t>What happens in one, happens in the other in real time</a:t>
            </a:r>
          </a:p>
        </p:txBody>
      </p:sp>
      <p:sp>
        <p:nvSpPr>
          <p:cNvPr id="18" name="Text Placeholder 3">
            <a:extLst>
              <a:ext uri="{FF2B5EF4-FFF2-40B4-BE49-F238E27FC236}">
                <a16:creationId xmlns:a16="http://schemas.microsoft.com/office/drawing/2014/main" id="{3A7AFF16-4968-B18C-9E2E-70D3B5019534}"/>
              </a:ext>
            </a:extLst>
          </p:cNvPr>
          <p:cNvSpPr>
            <a:spLocks noGrp="1"/>
          </p:cNvSpPr>
          <p:nvPr>
            <p:ph type="body" sz="quarter" idx="3"/>
          </p:nvPr>
        </p:nvSpPr>
        <p:spPr>
          <a:xfrm>
            <a:off x="1013269" y="1779015"/>
            <a:ext cx="2944368" cy="402336"/>
          </a:xfrm>
        </p:spPr>
        <p:txBody>
          <a:bodyPr>
            <a:normAutofit/>
          </a:bodyPr>
          <a:lstStyle/>
          <a:p>
            <a:r>
              <a:rPr lang="en-US" dirty="0"/>
              <a:t>Financial Software</a:t>
            </a:r>
          </a:p>
        </p:txBody>
      </p:sp>
      <p:sp>
        <p:nvSpPr>
          <p:cNvPr id="20" name="Content Placeholder 4">
            <a:extLst>
              <a:ext uri="{FF2B5EF4-FFF2-40B4-BE49-F238E27FC236}">
                <a16:creationId xmlns:a16="http://schemas.microsoft.com/office/drawing/2014/main" id="{0505772F-8E02-7CAA-6ACD-26821EE6A925}"/>
              </a:ext>
            </a:extLst>
          </p:cNvPr>
          <p:cNvSpPr>
            <a:spLocks noGrp="1"/>
          </p:cNvSpPr>
          <p:nvPr>
            <p:ph sz="quarter" idx="4"/>
          </p:nvPr>
        </p:nvSpPr>
        <p:spPr>
          <a:xfrm>
            <a:off x="1013269" y="2372994"/>
            <a:ext cx="2944368" cy="3684588"/>
          </a:xfrm>
        </p:spPr>
        <p:txBody>
          <a:bodyPr/>
          <a:lstStyle/>
          <a:p>
            <a:r>
              <a:rPr lang="en-US" dirty="0"/>
              <a:t>Where financial transactions for the university are accounted for, including payroll</a:t>
            </a:r>
          </a:p>
          <a:p>
            <a:endParaRPr lang="en-US" dirty="0"/>
          </a:p>
          <a:p>
            <a:r>
              <a:rPr lang="en-US" dirty="0"/>
              <a:t>Where DBRs &amp; PCTs are routed, and account information is viewed on a ‘point and click’ basis</a:t>
            </a:r>
          </a:p>
        </p:txBody>
      </p:sp>
      <p:sp>
        <p:nvSpPr>
          <p:cNvPr id="4" name="Title 3">
            <a:extLst>
              <a:ext uri="{FF2B5EF4-FFF2-40B4-BE49-F238E27FC236}">
                <a16:creationId xmlns:a16="http://schemas.microsoft.com/office/drawing/2014/main" id="{BCD1D6FF-1122-B11D-0CE3-E62BA27376FA}"/>
              </a:ext>
            </a:extLst>
          </p:cNvPr>
          <p:cNvSpPr>
            <a:spLocks noGrp="1"/>
          </p:cNvSpPr>
          <p:nvPr>
            <p:ph type="title"/>
          </p:nvPr>
        </p:nvSpPr>
        <p:spPr>
          <a:xfrm>
            <a:off x="576072" y="704088"/>
            <a:ext cx="10515600" cy="676656"/>
          </a:xfrm>
        </p:spPr>
        <p:txBody>
          <a:bodyPr anchor="ctr">
            <a:normAutofit/>
          </a:bodyPr>
          <a:lstStyle/>
          <a:p>
            <a:r>
              <a:rPr lang="en-US" sz="4100" dirty="0"/>
              <a:t>What is Canopy?</a:t>
            </a:r>
          </a:p>
        </p:txBody>
      </p:sp>
      <p:sp>
        <p:nvSpPr>
          <p:cNvPr id="26" name="Text Placeholder 9">
            <a:extLst>
              <a:ext uri="{FF2B5EF4-FFF2-40B4-BE49-F238E27FC236}">
                <a16:creationId xmlns:a16="http://schemas.microsoft.com/office/drawing/2014/main" id="{FEF023B4-525A-457A-E6C8-21D28EA6AA58}"/>
              </a:ext>
            </a:extLst>
          </p:cNvPr>
          <p:cNvSpPr>
            <a:spLocks noGrp="1"/>
          </p:cNvSpPr>
          <p:nvPr>
            <p:ph type="body" sz="quarter" idx="13"/>
          </p:nvPr>
        </p:nvSpPr>
        <p:spPr>
          <a:xfrm>
            <a:off x="4448747" y="1751520"/>
            <a:ext cx="2944368" cy="402336"/>
          </a:xfrm>
        </p:spPr>
        <p:txBody>
          <a:bodyPr>
            <a:normAutofit/>
          </a:bodyPr>
          <a:lstStyle/>
          <a:p>
            <a:r>
              <a:rPr lang="en-US" dirty="0"/>
              <a:t>Record of Workday</a:t>
            </a:r>
          </a:p>
        </p:txBody>
      </p:sp>
      <p:sp>
        <p:nvSpPr>
          <p:cNvPr id="28" name="Content Placeholder 10">
            <a:extLst>
              <a:ext uri="{FF2B5EF4-FFF2-40B4-BE49-F238E27FC236}">
                <a16:creationId xmlns:a16="http://schemas.microsoft.com/office/drawing/2014/main" id="{21EE5FF2-2B84-3E88-4AFB-2F8AC2BBCB9B}"/>
              </a:ext>
            </a:extLst>
          </p:cNvPr>
          <p:cNvSpPr>
            <a:spLocks noGrp="1"/>
          </p:cNvSpPr>
          <p:nvPr>
            <p:ph sz="quarter" idx="14"/>
          </p:nvPr>
        </p:nvSpPr>
        <p:spPr>
          <a:xfrm>
            <a:off x="4448747" y="2332862"/>
            <a:ext cx="2944368" cy="3684588"/>
          </a:xfrm>
        </p:spPr>
        <p:txBody>
          <a:bodyPr/>
          <a:lstStyle/>
          <a:p>
            <a:r>
              <a:rPr lang="en-US" dirty="0"/>
              <a:t>FAMIS/Canopy is the financial side of what happens in workday; expect changes in Canopy when changes are made in Workday (usually the next business day)</a:t>
            </a:r>
          </a:p>
          <a:p>
            <a:pPr lvl="1"/>
            <a:r>
              <a:rPr lang="en-US" dirty="0"/>
              <a:t>Typically, after payroll completes, costing allocation or pay changes complete, and/or other similar business processes</a:t>
            </a:r>
          </a:p>
        </p:txBody>
      </p:sp>
      <p:sp>
        <p:nvSpPr>
          <p:cNvPr id="10" name="Footer Placeholder 9">
            <a:extLst>
              <a:ext uri="{FF2B5EF4-FFF2-40B4-BE49-F238E27FC236}">
                <a16:creationId xmlns:a16="http://schemas.microsoft.com/office/drawing/2014/main" id="{444FD850-4506-6FF5-5095-201435626F2F}"/>
              </a:ext>
            </a:extLst>
          </p:cNvPr>
          <p:cNvSpPr>
            <a:spLocks noGrp="1"/>
          </p:cNvSpPr>
          <p:nvPr>
            <p:ph type="ftr" sz="quarter" idx="11"/>
          </p:nvPr>
        </p:nvSpPr>
        <p:spPr/>
        <p:txBody>
          <a:bodyPr/>
          <a:lstStyle/>
          <a:p>
            <a:r>
              <a:rPr lang="en-US" dirty="0"/>
              <a:t>Canopy 101</a:t>
            </a:r>
          </a:p>
        </p:txBody>
      </p:sp>
      <p:sp>
        <p:nvSpPr>
          <p:cNvPr id="11" name="Slide Number Placeholder 10">
            <a:extLst>
              <a:ext uri="{FF2B5EF4-FFF2-40B4-BE49-F238E27FC236}">
                <a16:creationId xmlns:a16="http://schemas.microsoft.com/office/drawing/2014/main" id="{3C96EADA-22C7-699F-C09D-BD2A93C24EFF}"/>
              </a:ext>
            </a:extLst>
          </p:cNvPr>
          <p:cNvSpPr>
            <a:spLocks noGrp="1"/>
          </p:cNvSpPr>
          <p:nvPr>
            <p:ph type="sldNum" sz="quarter" idx="12"/>
          </p:nvPr>
        </p:nvSpPr>
        <p:spPr/>
        <p:txBody>
          <a:bodyPr/>
          <a:lstStyle/>
          <a:p>
            <a:fld id="{58FB4751-880F-D840-AAA9-3A15815CC996}" type="slidenum">
              <a:rPr lang="en-US" smtClean="0"/>
              <a:pPr/>
              <a:t>3</a:t>
            </a:fld>
            <a:endParaRPr lang="en-US" dirty="0"/>
          </a:p>
        </p:txBody>
      </p:sp>
    </p:spTree>
    <p:extLst>
      <p:ext uri="{BB962C8B-B14F-4D97-AF65-F5344CB8AC3E}">
        <p14:creationId xmlns:p14="http://schemas.microsoft.com/office/powerpoint/2010/main" val="1699088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482E-BBDE-E355-BF3E-E0A5249A6AF8}"/>
              </a:ext>
            </a:extLst>
          </p:cNvPr>
          <p:cNvSpPr>
            <a:spLocks noGrp="1"/>
          </p:cNvSpPr>
          <p:nvPr>
            <p:ph type="title"/>
          </p:nvPr>
        </p:nvSpPr>
        <p:spPr/>
        <p:txBody>
          <a:bodyPr/>
          <a:lstStyle/>
          <a:p>
            <a:r>
              <a:rPr lang="en-US" dirty="0"/>
              <a:t>Account Search</a:t>
            </a:r>
          </a:p>
        </p:txBody>
      </p:sp>
      <p:sp>
        <p:nvSpPr>
          <p:cNvPr id="3" name="Content Placeholder 2">
            <a:extLst>
              <a:ext uri="{FF2B5EF4-FFF2-40B4-BE49-F238E27FC236}">
                <a16:creationId xmlns:a16="http://schemas.microsoft.com/office/drawing/2014/main" id="{6FB0831A-5AA5-78A7-A8ED-507D7025D91D}"/>
              </a:ext>
            </a:extLst>
          </p:cNvPr>
          <p:cNvSpPr>
            <a:spLocks noGrp="1"/>
          </p:cNvSpPr>
          <p:nvPr>
            <p:ph idx="1"/>
          </p:nvPr>
        </p:nvSpPr>
        <p:spPr>
          <a:xfrm>
            <a:off x="576072" y="1901951"/>
            <a:ext cx="11025378" cy="4775073"/>
          </a:xfrm>
        </p:spPr>
        <p:txBody>
          <a:bodyPr/>
          <a:lstStyle/>
          <a:p>
            <a:pPr>
              <a:lnSpc>
                <a:spcPct val="100000"/>
              </a:lnSpc>
            </a:pPr>
            <a:r>
              <a:rPr lang="en-US" dirty="0"/>
              <a:t>To search, go to FRS&gt;Search&gt;Account search</a:t>
            </a:r>
          </a:p>
          <a:p>
            <a:pPr lvl="1">
              <a:lnSpc>
                <a:spcPct val="100000"/>
              </a:lnSpc>
            </a:pPr>
            <a:r>
              <a:rPr lang="en-US" dirty="0"/>
              <a:t>Here, you can search by various things: account number, dept, sub-dept, manager last name, and account title. If you don’t know the number, the best way to search is by:</a:t>
            </a:r>
          </a:p>
          <a:p>
            <a:pPr lvl="2">
              <a:lnSpc>
                <a:spcPct val="100000"/>
              </a:lnSpc>
            </a:pPr>
            <a:r>
              <a:rPr lang="en-US" dirty="0"/>
              <a:t>Account title, using a partial acct name with an * and the part of the name you’re looking for</a:t>
            </a:r>
          </a:p>
          <a:p>
            <a:pPr lvl="2">
              <a:lnSpc>
                <a:spcPct val="100000"/>
              </a:lnSpc>
            </a:pPr>
            <a:r>
              <a:rPr lang="en-US" dirty="0"/>
              <a:t>Manager/responsible person’s last name</a:t>
            </a:r>
          </a:p>
          <a:p>
            <a:pPr lvl="2">
              <a:lnSpc>
                <a:spcPct val="100000"/>
              </a:lnSpc>
            </a:pPr>
            <a:endParaRPr lang="en-US" dirty="0"/>
          </a:p>
          <a:p>
            <a:pPr lvl="2">
              <a:lnSpc>
                <a:spcPct val="100000"/>
              </a:lnSpc>
            </a:pPr>
            <a:endParaRPr lang="en-US" dirty="0"/>
          </a:p>
          <a:p>
            <a:pPr lvl="2">
              <a:lnSpc>
                <a:spcPct val="100000"/>
              </a:lnSpc>
            </a:pPr>
            <a:endParaRPr lang="en-US" dirty="0"/>
          </a:p>
          <a:p>
            <a:pPr lvl="2">
              <a:lnSpc>
                <a:spcPct val="100000"/>
              </a:lnSpc>
            </a:pPr>
            <a:endParaRPr lang="en-US" dirty="0"/>
          </a:p>
          <a:p>
            <a:pPr marL="914400" lvl="2" indent="0">
              <a:lnSpc>
                <a:spcPct val="100000"/>
              </a:lnSpc>
              <a:buNone/>
            </a:pPr>
            <a:endParaRPr lang="en-US" dirty="0"/>
          </a:p>
          <a:p>
            <a:pPr lvl="1">
              <a:lnSpc>
                <a:spcPct val="100000"/>
              </a:lnSpc>
            </a:pPr>
            <a:r>
              <a:rPr lang="en-US" dirty="0"/>
              <a:t>Both searches will return a list of anything associated by the chosen search criteria </a:t>
            </a:r>
          </a:p>
          <a:p>
            <a:pPr lvl="2">
              <a:lnSpc>
                <a:spcPct val="100000"/>
              </a:lnSpc>
            </a:pPr>
            <a:endParaRPr lang="en-US" dirty="0"/>
          </a:p>
          <a:p>
            <a:pPr lvl="2">
              <a:lnSpc>
                <a:spcPct val="100000"/>
              </a:lnSpc>
            </a:pPr>
            <a:endParaRPr lang="en-US" dirty="0"/>
          </a:p>
        </p:txBody>
      </p:sp>
      <p:pic>
        <p:nvPicPr>
          <p:cNvPr id="8" name="Picture 7">
            <a:extLst>
              <a:ext uri="{FF2B5EF4-FFF2-40B4-BE49-F238E27FC236}">
                <a16:creationId xmlns:a16="http://schemas.microsoft.com/office/drawing/2014/main" id="{C67E6346-0CB9-3217-5C7E-7DDF020DEBC3}"/>
              </a:ext>
            </a:extLst>
          </p:cNvPr>
          <p:cNvPicPr>
            <a:picLocks noChangeAspect="1"/>
          </p:cNvPicPr>
          <p:nvPr/>
        </p:nvPicPr>
        <p:blipFill>
          <a:blip r:embed="rId2"/>
          <a:stretch>
            <a:fillRect/>
          </a:stretch>
        </p:blipFill>
        <p:spPr>
          <a:xfrm>
            <a:off x="8234171" y="1567543"/>
            <a:ext cx="3530812" cy="770017"/>
          </a:xfrm>
          <a:prstGeom prst="rect">
            <a:avLst/>
          </a:prstGeom>
        </p:spPr>
      </p:pic>
      <p:sp>
        <p:nvSpPr>
          <p:cNvPr id="14" name="Footer Placeholder 13">
            <a:extLst>
              <a:ext uri="{FF2B5EF4-FFF2-40B4-BE49-F238E27FC236}">
                <a16:creationId xmlns:a16="http://schemas.microsoft.com/office/drawing/2014/main" id="{975BA726-9AD0-F691-D47B-7BF3F4F06F13}"/>
              </a:ext>
            </a:extLst>
          </p:cNvPr>
          <p:cNvSpPr>
            <a:spLocks noGrp="1"/>
          </p:cNvSpPr>
          <p:nvPr>
            <p:ph type="ftr" sz="quarter" idx="11"/>
          </p:nvPr>
        </p:nvSpPr>
        <p:spPr/>
        <p:txBody>
          <a:bodyPr/>
          <a:lstStyle/>
          <a:p>
            <a:r>
              <a:rPr lang="en-US" dirty="0"/>
              <a:t>Canopy 101</a:t>
            </a:r>
          </a:p>
        </p:txBody>
      </p:sp>
      <p:sp>
        <p:nvSpPr>
          <p:cNvPr id="15" name="Slide Number Placeholder 14">
            <a:extLst>
              <a:ext uri="{FF2B5EF4-FFF2-40B4-BE49-F238E27FC236}">
                <a16:creationId xmlns:a16="http://schemas.microsoft.com/office/drawing/2014/main" id="{868B06F9-D64D-35C3-2C04-223AB7F38912}"/>
              </a:ext>
            </a:extLst>
          </p:cNvPr>
          <p:cNvSpPr>
            <a:spLocks noGrp="1"/>
          </p:cNvSpPr>
          <p:nvPr>
            <p:ph type="sldNum" sz="quarter" idx="12"/>
          </p:nvPr>
        </p:nvSpPr>
        <p:spPr/>
        <p:txBody>
          <a:bodyPr/>
          <a:lstStyle/>
          <a:p>
            <a:fld id="{58FB4751-880F-D840-AAA9-3A15815CC996}" type="slidenum">
              <a:rPr lang="en-US" smtClean="0"/>
              <a:t>4</a:t>
            </a:fld>
            <a:endParaRPr lang="en-US" dirty="0"/>
          </a:p>
        </p:txBody>
      </p:sp>
      <p:grpSp>
        <p:nvGrpSpPr>
          <p:cNvPr id="7" name="Group 6">
            <a:extLst>
              <a:ext uri="{FF2B5EF4-FFF2-40B4-BE49-F238E27FC236}">
                <a16:creationId xmlns:a16="http://schemas.microsoft.com/office/drawing/2014/main" id="{337B5A81-CAED-F58A-5C40-A385B9FA3DB6}"/>
              </a:ext>
            </a:extLst>
          </p:cNvPr>
          <p:cNvGrpSpPr/>
          <p:nvPr/>
        </p:nvGrpSpPr>
        <p:grpSpPr>
          <a:xfrm>
            <a:off x="1818821" y="3994314"/>
            <a:ext cx="4915354" cy="1730371"/>
            <a:chOff x="1818821" y="3994314"/>
            <a:chExt cx="4915354" cy="1730371"/>
          </a:xfrm>
        </p:grpSpPr>
        <p:pic>
          <p:nvPicPr>
            <p:cNvPr id="12" name="Picture 11">
              <a:extLst>
                <a:ext uri="{FF2B5EF4-FFF2-40B4-BE49-F238E27FC236}">
                  <a16:creationId xmlns:a16="http://schemas.microsoft.com/office/drawing/2014/main" id="{21745E1B-DBB1-CCF2-6D61-72BD590EC239}"/>
                </a:ext>
              </a:extLst>
            </p:cNvPr>
            <p:cNvPicPr>
              <a:picLocks noChangeAspect="1"/>
            </p:cNvPicPr>
            <p:nvPr/>
          </p:nvPicPr>
          <p:blipFill>
            <a:blip r:embed="rId3"/>
            <a:stretch>
              <a:fillRect/>
            </a:stretch>
          </p:blipFill>
          <p:spPr>
            <a:xfrm>
              <a:off x="1818821" y="3994314"/>
              <a:ext cx="4915354" cy="1730371"/>
            </a:xfrm>
            <a:prstGeom prst="rect">
              <a:avLst/>
            </a:prstGeom>
          </p:spPr>
        </p:pic>
        <p:cxnSp>
          <p:nvCxnSpPr>
            <p:cNvPr id="5" name="Straight Connector 4">
              <a:extLst>
                <a:ext uri="{FF2B5EF4-FFF2-40B4-BE49-F238E27FC236}">
                  <a16:creationId xmlns:a16="http://schemas.microsoft.com/office/drawing/2014/main" id="{7A33722B-0C44-A428-6D86-2EF18663F7FF}"/>
                </a:ext>
              </a:extLst>
            </p:cNvPr>
            <p:cNvCxnSpPr>
              <a:cxnSpLocks/>
            </p:cNvCxnSpPr>
            <p:nvPr/>
          </p:nvCxnSpPr>
          <p:spPr>
            <a:xfrm>
              <a:off x="1818821" y="4638256"/>
              <a:ext cx="17968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3337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3EE25E-26D3-0B54-C7DA-FA654A631F52}"/>
              </a:ext>
            </a:extLst>
          </p:cNvPr>
          <p:cNvSpPr>
            <a:spLocks noGrp="1"/>
          </p:cNvSpPr>
          <p:nvPr>
            <p:ph sz="half" idx="1"/>
          </p:nvPr>
        </p:nvSpPr>
        <p:spPr>
          <a:xfrm>
            <a:off x="762000" y="2088630"/>
            <a:ext cx="5181600" cy="4351338"/>
          </a:xfrm>
        </p:spPr>
        <p:txBody>
          <a:bodyPr>
            <a:normAutofit lnSpcReduction="10000"/>
          </a:bodyPr>
          <a:lstStyle/>
          <a:p>
            <a:pPr marL="0" indent="0">
              <a:lnSpc>
                <a:spcPct val="100000"/>
              </a:lnSpc>
              <a:buNone/>
            </a:pPr>
            <a:r>
              <a:rPr lang="en-US" dirty="0"/>
              <a:t>Summary Tab</a:t>
            </a:r>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sz="1600" dirty="0"/>
          </a:p>
          <a:p>
            <a:pPr lvl="1">
              <a:lnSpc>
                <a:spcPct val="100000"/>
              </a:lnSpc>
            </a:pPr>
            <a:r>
              <a:rPr lang="en-US" dirty="0"/>
              <a:t>Shows summary of account as of current month YTD (can switch months)</a:t>
            </a:r>
          </a:p>
          <a:p>
            <a:pPr lvl="2">
              <a:lnSpc>
                <a:spcPct val="100000"/>
              </a:lnSpc>
            </a:pPr>
            <a:r>
              <a:rPr lang="en-US" sz="1800" dirty="0"/>
              <a:t>Dept code can be found here</a:t>
            </a:r>
          </a:p>
          <a:p>
            <a:pPr>
              <a:lnSpc>
                <a:spcPct val="100000"/>
              </a:lnSpc>
            </a:pPr>
            <a:endParaRPr lang="en-US" dirty="0"/>
          </a:p>
          <a:p>
            <a:pPr>
              <a:lnSpc>
                <a:spcPct val="100000"/>
              </a:lnSpc>
            </a:pPr>
            <a:endParaRPr lang="en-US" dirty="0"/>
          </a:p>
          <a:p>
            <a:pPr>
              <a:lnSpc>
                <a:spcPct val="100000"/>
              </a:lnSpc>
            </a:pPr>
            <a:endParaRPr lang="en-US" dirty="0"/>
          </a:p>
        </p:txBody>
      </p:sp>
      <p:sp>
        <p:nvSpPr>
          <p:cNvPr id="3" name="Content Placeholder 2">
            <a:extLst>
              <a:ext uri="{FF2B5EF4-FFF2-40B4-BE49-F238E27FC236}">
                <a16:creationId xmlns:a16="http://schemas.microsoft.com/office/drawing/2014/main" id="{205E97CD-A8CD-B57D-7EC6-EC326FB2DC4D}"/>
              </a:ext>
            </a:extLst>
          </p:cNvPr>
          <p:cNvSpPr>
            <a:spLocks noGrp="1"/>
          </p:cNvSpPr>
          <p:nvPr>
            <p:ph sz="half" idx="2"/>
          </p:nvPr>
        </p:nvSpPr>
        <p:spPr>
          <a:xfrm>
            <a:off x="6095999" y="2088630"/>
            <a:ext cx="5333999" cy="4351338"/>
          </a:xfrm>
        </p:spPr>
        <p:txBody>
          <a:bodyPr>
            <a:normAutofit fontScale="85000" lnSpcReduction="20000"/>
          </a:bodyPr>
          <a:lstStyle/>
          <a:p>
            <a:pPr marL="0" indent="0">
              <a:lnSpc>
                <a:spcPct val="110000"/>
              </a:lnSpc>
              <a:buNone/>
            </a:pPr>
            <a:r>
              <a:rPr lang="en-US" sz="3300" dirty="0"/>
              <a:t>Transactions Tab</a:t>
            </a:r>
          </a:p>
          <a:p>
            <a:pPr>
              <a:lnSpc>
                <a:spcPct val="110000"/>
              </a:lnSpc>
            </a:pPr>
            <a:endParaRPr lang="en-US" dirty="0"/>
          </a:p>
          <a:p>
            <a:pPr>
              <a:lnSpc>
                <a:spcPct val="110000"/>
              </a:lnSpc>
            </a:pPr>
            <a:endParaRPr lang="en-US" dirty="0"/>
          </a:p>
          <a:p>
            <a:pPr>
              <a:lnSpc>
                <a:spcPct val="110000"/>
              </a:lnSpc>
            </a:pPr>
            <a:endParaRPr lang="en-US" dirty="0"/>
          </a:p>
          <a:p>
            <a:pPr>
              <a:lnSpc>
                <a:spcPct val="110000"/>
              </a:lnSpc>
            </a:pPr>
            <a:endParaRPr lang="en-US" sz="3500" dirty="0"/>
          </a:p>
          <a:p>
            <a:pPr lvl="1">
              <a:lnSpc>
                <a:spcPct val="110000"/>
              </a:lnSpc>
            </a:pPr>
            <a:r>
              <a:rPr lang="en-US" sz="2800" dirty="0"/>
              <a:t>This brings up every line of activity for the desired time range</a:t>
            </a:r>
          </a:p>
          <a:p>
            <a:pPr lvl="2">
              <a:lnSpc>
                <a:spcPct val="110000"/>
              </a:lnSpc>
            </a:pPr>
            <a:r>
              <a:rPr lang="en-US" sz="2100" dirty="0"/>
              <a:t>Can change to a single month or multiple or all year</a:t>
            </a:r>
          </a:p>
          <a:p>
            <a:pPr lvl="2">
              <a:lnSpc>
                <a:spcPct val="110000"/>
              </a:lnSpc>
            </a:pPr>
            <a:r>
              <a:rPr lang="en-US" sz="2100" dirty="0"/>
              <a:t>Shows detail of transactions on Summary page</a:t>
            </a:r>
          </a:p>
          <a:p>
            <a:pPr lvl="1">
              <a:lnSpc>
                <a:spcPct val="110000"/>
              </a:lnSpc>
            </a:pPr>
            <a:endParaRPr lang="en-US" dirty="0"/>
          </a:p>
        </p:txBody>
      </p:sp>
      <p:sp>
        <p:nvSpPr>
          <p:cNvPr id="7" name="Title 6">
            <a:extLst>
              <a:ext uri="{FF2B5EF4-FFF2-40B4-BE49-F238E27FC236}">
                <a16:creationId xmlns:a16="http://schemas.microsoft.com/office/drawing/2014/main" id="{46BDEF70-2E0D-2283-E50F-399B60E70CBB}"/>
              </a:ext>
            </a:extLst>
          </p:cNvPr>
          <p:cNvSpPr>
            <a:spLocks noGrp="1"/>
          </p:cNvSpPr>
          <p:nvPr>
            <p:ph type="title"/>
          </p:nvPr>
        </p:nvSpPr>
        <p:spPr/>
        <p:txBody>
          <a:bodyPr/>
          <a:lstStyle/>
          <a:p>
            <a:r>
              <a:rPr lang="en-US" dirty="0"/>
              <a:t>Summary &amp; Transactions</a:t>
            </a:r>
          </a:p>
        </p:txBody>
      </p:sp>
      <p:sp>
        <p:nvSpPr>
          <p:cNvPr id="8" name="TextBox 7">
            <a:extLst>
              <a:ext uri="{FF2B5EF4-FFF2-40B4-BE49-F238E27FC236}">
                <a16:creationId xmlns:a16="http://schemas.microsoft.com/office/drawing/2014/main" id="{8A890060-DF3A-F34A-8DB4-F4BE121493DB}"/>
              </a:ext>
            </a:extLst>
          </p:cNvPr>
          <p:cNvSpPr txBox="1"/>
          <p:nvPr/>
        </p:nvSpPr>
        <p:spPr>
          <a:xfrm>
            <a:off x="762000" y="1380744"/>
            <a:ext cx="10134600" cy="707886"/>
          </a:xfrm>
          <a:prstGeom prst="rect">
            <a:avLst/>
          </a:prstGeom>
          <a:noFill/>
        </p:spPr>
        <p:txBody>
          <a:bodyPr wrap="square" rtlCol="0">
            <a:spAutoFit/>
          </a:bodyPr>
          <a:lstStyle/>
          <a:p>
            <a:r>
              <a:rPr lang="en-US" sz="2000" dirty="0"/>
              <a:t>Once you find the account number, you can click on the blue under-lined account. That takes you to the account summary, but for detail you can click on the transactions tab across the top.</a:t>
            </a:r>
          </a:p>
        </p:txBody>
      </p:sp>
      <p:pic>
        <p:nvPicPr>
          <p:cNvPr id="10" name="Picture 9">
            <a:extLst>
              <a:ext uri="{FF2B5EF4-FFF2-40B4-BE49-F238E27FC236}">
                <a16:creationId xmlns:a16="http://schemas.microsoft.com/office/drawing/2014/main" id="{6B2FF742-B05F-DEE3-2112-1C6FCC8B1EAF}"/>
              </a:ext>
            </a:extLst>
          </p:cNvPr>
          <p:cNvPicPr>
            <a:picLocks noChangeAspect="1"/>
          </p:cNvPicPr>
          <p:nvPr/>
        </p:nvPicPr>
        <p:blipFill>
          <a:blip r:embed="rId2"/>
          <a:stretch>
            <a:fillRect/>
          </a:stretch>
        </p:blipFill>
        <p:spPr>
          <a:xfrm>
            <a:off x="762000" y="2610639"/>
            <a:ext cx="5181600" cy="2296356"/>
          </a:xfrm>
          <a:prstGeom prst="rect">
            <a:avLst/>
          </a:prstGeom>
        </p:spPr>
      </p:pic>
      <p:pic>
        <p:nvPicPr>
          <p:cNvPr id="16" name="Picture 15">
            <a:extLst>
              <a:ext uri="{FF2B5EF4-FFF2-40B4-BE49-F238E27FC236}">
                <a16:creationId xmlns:a16="http://schemas.microsoft.com/office/drawing/2014/main" id="{48A4396C-7138-A799-9E36-21BD49C36B53}"/>
              </a:ext>
            </a:extLst>
          </p:cNvPr>
          <p:cNvPicPr>
            <a:picLocks noChangeAspect="1"/>
          </p:cNvPicPr>
          <p:nvPr/>
        </p:nvPicPr>
        <p:blipFill>
          <a:blip r:embed="rId3"/>
          <a:stretch>
            <a:fillRect/>
          </a:stretch>
        </p:blipFill>
        <p:spPr>
          <a:xfrm>
            <a:off x="6096000" y="2610638"/>
            <a:ext cx="5334000" cy="1798415"/>
          </a:xfrm>
          <a:prstGeom prst="rect">
            <a:avLst/>
          </a:prstGeom>
        </p:spPr>
      </p:pic>
      <p:sp>
        <p:nvSpPr>
          <p:cNvPr id="18" name="Footer Placeholder 17">
            <a:extLst>
              <a:ext uri="{FF2B5EF4-FFF2-40B4-BE49-F238E27FC236}">
                <a16:creationId xmlns:a16="http://schemas.microsoft.com/office/drawing/2014/main" id="{ECE41379-7A88-4385-2476-B8C89FC45CD3}"/>
              </a:ext>
            </a:extLst>
          </p:cNvPr>
          <p:cNvSpPr>
            <a:spLocks noGrp="1"/>
          </p:cNvSpPr>
          <p:nvPr>
            <p:ph type="ftr" sz="quarter" idx="11"/>
          </p:nvPr>
        </p:nvSpPr>
        <p:spPr/>
        <p:txBody>
          <a:bodyPr/>
          <a:lstStyle/>
          <a:p>
            <a:r>
              <a:rPr lang="en-US" dirty="0"/>
              <a:t>Canopy 101</a:t>
            </a:r>
          </a:p>
        </p:txBody>
      </p:sp>
      <p:sp>
        <p:nvSpPr>
          <p:cNvPr id="19" name="Slide Number Placeholder 18">
            <a:extLst>
              <a:ext uri="{FF2B5EF4-FFF2-40B4-BE49-F238E27FC236}">
                <a16:creationId xmlns:a16="http://schemas.microsoft.com/office/drawing/2014/main" id="{B1C77936-9207-88C7-2B0C-829A2E5EA556}"/>
              </a:ext>
            </a:extLst>
          </p:cNvPr>
          <p:cNvSpPr>
            <a:spLocks noGrp="1"/>
          </p:cNvSpPr>
          <p:nvPr>
            <p:ph type="sldNum" sz="quarter" idx="12"/>
          </p:nvPr>
        </p:nvSpPr>
        <p:spPr/>
        <p:txBody>
          <a:bodyPr/>
          <a:lstStyle/>
          <a:p>
            <a:fld id="{58FB4751-880F-D840-AAA9-3A15815CC996}" type="slidenum">
              <a:rPr lang="en-US" smtClean="0"/>
              <a:t>5</a:t>
            </a:fld>
            <a:endParaRPr lang="en-US" dirty="0"/>
          </a:p>
        </p:txBody>
      </p:sp>
    </p:spTree>
    <p:extLst>
      <p:ext uri="{BB962C8B-B14F-4D97-AF65-F5344CB8AC3E}">
        <p14:creationId xmlns:p14="http://schemas.microsoft.com/office/powerpoint/2010/main" val="186902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2204-731B-949F-B3C5-8F02358B4D9F}"/>
              </a:ext>
            </a:extLst>
          </p:cNvPr>
          <p:cNvSpPr>
            <a:spLocks noGrp="1"/>
          </p:cNvSpPr>
          <p:nvPr>
            <p:ph type="title"/>
          </p:nvPr>
        </p:nvSpPr>
        <p:spPr/>
        <p:txBody>
          <a:bodyPr/>
          <a:lstStyle/>
          <a:p>
            <a:r>
              <a:rPr lang="en-US" dirty="0"/>
              <a:t>Understanding what you see</a:t>
            </a:r>
          </a:p>
        </p:txBody>
      </p:sp>
      <p:sp>
        <p:nvSpPr>
          <p:cNvPr id="3" name="Content Placeholder 2">
            <a:extLst>
              <a:ext uri="{FF2B5EF4-FFF2-40B4-BE49-F238E27FC236}">
                <a16:creationId xmlns:a16="http://schemas.microsoft.com/office/drawing/2014/main" id="{6A97A42E-7E9F-8C04-A789-3C1BFEB9090E}"/>
              </a:ext>
            </a:extLst>
          </p:cNvPr>
          <p:cNvSpPr>
            <a:spLocks noGrp="1"/>
          </p:cNvSpPr>
          <p:nvPr>
            <p:ph idx="1"/>
          </p:nvPr>
        </p:nvSpPr>
        <p:spPr>
          <a:xfrm>
            <a:off x="576072" y="1901952"/>
            <a:ext cx="10945368" cy="1888998"/>
          </a:xfrm>
        </p:spPr>
        <p:txBody>
          <a:bodyPr>
            <a:normAutofit lnSpcReduction="10000"/>
          </a:bodyPr>
          <a:lstStyle/>
          <a:p>
            <a:pPr>
              <a:lnSpc>
                <a:spcPct val="100000"/>
              </a:lnSpc>
            </a:pPr>
            <a:r>
              <a:rPr lang="en-US" dirty="0"/>
              <a:t>The summary page reads left to right then downwards</a:t>
            </a:r>
          </a:p>
          <a:p>
            <a:pPr lvl="1">
              <a:lnSpc>
                <a:spcPct val="100000"/>
              </a:lnSpc>
            </a:pPr>
            <a:r>
              <a:rPr lang="en-US" dirty="0"/>
              <a:t>Budget – Actual – Encumbrances = Available</a:t>
            </a:r>
          </a:p>
          <a:p>
            <a:pPr lvl="1">
              <a:lnSpc>
                <a:spcPct val="100000"/>
              </a:lnSpc>
            </a:pPr>
            <a:r>
              <a:rPr lang="en-US" dirty="0"/>
              <a:t>All the available for the different pools = Total available </a:t>
            </a:r>
          </a:p>
          <a:p>
            <a:pPr>
              <a:lnSpc>
                <a:spcPct val="100000"/>
              </a:lnSpc>
            </a:pPr>
            <a:r>
              <a:rPr lang="en-US" dirty="0"/>
              <a:t>CM Actual is current month expenses; Actual is YTD expenses</a:t>
            </a:r>
          </a:p>
          <a:p>
            <a:pPr>
              <a:lnSpc>
                <a:spcPct val="100000"/>
              </a:lnSpc>
            </a:pPr>
            <a:endParaRPr lang="en-US" dirty="0"/>
          </a:p>
          <a:p>
            <a:pPr>
              <a:lnSpc>
                <a:spcPct val="100000"/>
              </a:lnSpc>
            </a:pPr>
            <a:endParaRPr lang="en-US" dirty="0"/>
          </a:p>
        </p:txBody>
      </p:sp>
      <p:sp>
        <p:nvSpPr>
          <p:cNvPr id="7" name="TextBox 6">
            <a:extLst>
              <a:ext uri="{FF2B5EF4-FFF2-40B4-BE49-F238E27FC236}">
                <a16:creationId xmlns:a16="http://schemas.microsoft.com/office/drawing/2014/main" id="{3B9E253C-B65C-7763-AF2D-9F56424A83A8}"/>
              </a:ext>
            </a:extLst>
          </p:cNvPr>
          <p:cNvSpPr txBox="1"/>
          <p:nvPr/>
        </p:nvSpPr>
        <p:spPr>
          <a:xfrm>
            <a:off x="318782" y="3832444"/>
            <a:ext cx="5642994" cy="2400657"/>
          </a:xfrm>
          <a:prstGeom prst="rect">
            <a:avLst/>
          </a:prstGeom>
          <a:noFill/>
        </p:spPr>
        <p:txBody>
          <a:bodyPr wrap="square" rtlCol="0">
            <a:spAutoFit/>
          </a:bodyPr>
          <a:lstStyle/>
          <a:p>
            <a:pPr algn="just"/>
            <a:r>
              <a:rPr lang="en-US" sz="1500" dirty="0"/>
              <a:t>SENC: Salary Encumbrance – batch run in canopy the day after a change is made in workday; typically tied to salary (costing allocation change, comp change etc…)</a:t>
            </a:r>
          </a:p>
          <a:p>
            <a:pPr algn="just"/>
            <a:endParaRPr lang="en-US" sz="1500" dirty="0"/>
          </a:p>
          <a:p>
            <a:pPr algn="just"/>
            <a:r>
              <a:rPr lang="en-US" sz="1500" dirty="0"/>
              <a:t>SSV: Salary Savings – batch at month end accounting for money saved by vacant PINs; vacant only</a:t>
            </a:r>
          </a:p>
          <a:p>
            <a:pPr algn="just"/>
            <a:endParaRPr lang="en-US" sz="1500" dirty="0"/>
          </a:p>
          <a:p>
            <a:pPr algn="just"/>
            <a:r>
              <a:rPr lang="en-US" sz="1500" dirty="0"/>
              <a:t>SEA: Adjustment transaction accompanying salary savings; on a vacant PIN a SSV and SEA transaction for a month should equal that PIN’s default comp for a month</a:t>
            </a:r>
          </a:p>
        </p:txBody>
      </p:sp>
      <p:sp>
        <p:nvSpPr>
          <p:cNvPr id="8" name="TextBox 7">
            <a:extLst>
              <a:ext uri="{FF2B5EF4-FFF2-40B4-BE49-F238E27FC236}">
                <a16:creationId xmlns:a16="http://schemas.microsoft.com/office/drawing/2014/main" id="{2E4B3BED-E7C1-A905-7A35-418124BF4F95}"/>
              </a:ext>
            </a:extLst>
          </p:cNvPr>
          <p:cNvSpPr txBox="1"/>
          <p:nvPr/>
        </p:nvSpPr>
        <p:spPr>
          <a:xfrm>
            <a:off x="6219066" y="3832444"/>
            <a:ext cx="5642994" cy="2400657"/>
          </a:xfrm>
          <a:prstGeom prst="rect">
            <a:avLst/>
          </a:prstGeom>
          <a:noFill/>
        </p:spPr>
        <p:txBody>
          <a:bodyPr wrap="square" rtlCol="0">
            <a:spAutoFit/>
          </a:bodyPr>
          <a:lstStyle/>
          <a:p>
            <a:pPr algn="just"/>
            <a:r>
              <a:rPr lang="en-US" sz="1500" dirty="0"/>
              <a:t>EPA: Beginning year expense according to workday; the matching workday transaction on 9/1 showing the salary expenses for a given account</a:t>
            </a:r>
          </a:p>
          <a:p>
            <a:pPr algn="just"/>
            <a:endParaRPr lang="en-US" sz="1500" dirty="0"/>
          </a:p>
          <a:p>
            <a:pPr algn="just"/>
            <a:r>
              <a:rPr lang="en-US" sz="1500" dirty="0"/>
              <a:t>BBUD: Beginning Budget – Original budget load from budget department 9/1</a:t>
            </a:r>
          </a:p>
          <a:p>
            <a:pPr algn="just"/>
            <a:endParaRPr lang="en-US" sz="1500" dirty="0"/>
          </a:p>
          <a:p>
            <a:pPr algn="just"/>
            <a:r>
              <a:rPr lang="en-US" sz="1500" dirty="0"/>
              <a:t>BBFE: Budget Brought Forward – Budget brought froward from previous FY to cover encumbrances from previous FY that have not closed 8/31</a:t>
            </a:r>
          </a:p>
          <a:p>
            <a:pPr algn="just"/>
            <a:endParaRPr lang="en-US" sz="1500" dirty="0"/>
          </a:p>
        </p:txBody>
      </p:sp>
      <p:sp>
        <p:nvSpPr>
          <p:cNvPr id="10" name="Footer Placeholder 9">
            <a:extLst>
              <a:ext uri="{FF2B5EF4-FFF2-40B4-BE49-F238E27FC236}">
                <a16:creationId xmlns:a16="http://schemas.microsoft.com/office/drawing/2014/main" id="{63ACF558-931F-D26A-9F24-A425130EEAB4}"/>
              </a:ext>
            </a:extLst>
          </p:cNvPr>
          <p:cNvSpPr>
            <a:spLocks noGrp="1"/>
          </p:cNvSpPr>
          <p:nvPr>
            <p:ph type="ftr" sz="quarter" idx="11"/>
          </p:nvPr>
        </p:nvSpPr>
        <p:spPr/>
        <p:txBody>
          <a:bodyPr/>
          <a:lstStyle/>
          <a:p>
            <a:r>
              <a:rPr lang="en-US" dirty="0"/>
              <a:t>Canopy 101</a:t>
            </a:r>
          </a:p>
        </p:txBody>
      </p:sp>
      <p:sp>
        <p:nvSpPr>
          <p:cNvPr id="11" name="Slide Number Placeholder 10">
            <a:extLst>
              <a:ext uri="{FF2B5EF4-FFF2-40B4-BE49-F238E27FC236}">
                <a16:creationId xmlns:a16="http://schemas.microsoft.com/office/drawing/2014/main" id="{917993C9-EF17-908E-C573-EDED5064F2FE}"/>
              </a:ext>
            </a:extLst>
          </p:cNvPr>
          <p:cNvSpPr>
            <a:spLocks noGrp="1"/>
          </p:cNvSpPr>
          <p:nvPr>
            <p:ph type="sldNum" sz="quarter" idx="12"/>
          </p:nvPr>
        </p:nvSpPr>
        <p:spPr/>
        <p:txBody>
          <a:bodyPr/>
          <a:lstStyle/>
          <a:p>
            <a:fld id="{58FB4751-880F-D840-AAA9-3A15815CC996}" type="slidenum">
              <a:rPr lang="en-US" smtClean="0"/>
              <a:t>6</a:t>
            </a:fld>
            <a:endParaRPr lang="en-US" dirty="0"/>
          </a:p>
        </p:txBody>
      </p:sp>
    </p:spTree>
    <p:extLst>
      <p:ext uri="{BB962C8B-B14F-4D97-AF65-F5344CB8AC3E}">
        <p14:creationId xmlns:p14="http://schemas.microsoft.com/office/powerpoint/2010/main" val="643042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2BE2D73F-DACB-F68B-8A13-5B84CC9AE422}"/>
              </a:ext>
            </a:extLst>
          </p:cNvPr>
          <p:cNvSpPr>
            <a:spLocks noGrp="1"/>
          </p:cNvSpPr>
          <p:nvPr>
            <p:ph type="ftr" sz="quarter" idx="11"/>
          </p:nvPr>
        </p:nvSpPr>
        <p:spPr/>
        <p:txBody>
          <a:bodyPr/>
          <a:lstStyle/>
          <a:p>
            <a:r>
              <a:rPr lang="en-US" dirty="0"/>
              <a:t>Canopy 101</a:t>
            </a:r>
          </a:p>
        </p:txBody>
      </p:sp>
      <p:sp>
        <p:nvSpPr>
          <p:cNvPr id="10" name="Slide Number Placeholder 9">
            <a:extLst>
              <a:ext uri="{FF2B5EF4-FFF2-40B4-BE49-F238E27FC236}">
                <a16:creationId xmlns:a16="http://schemas.microsoft.com/office/drawing/2014/main" id="{C9AB25AA-6AA6-EB24-D341-2D7432A124B5}"/>
              </a:ext>
            </a:extLst>
          </p:cNvPr>
          <p:cNvSpPr>
            <a:spLocks noGrp="1"/>
          </p:cNvSpPr>
          <p:nvPr>
            <p:ph type="sldNum" sz="quarter" idx="12"/>
          </p:nvPr>
        </p:nvSpPr>
        <p:spPr/>
        <p:txBody>
          <a:bodyPr/>
          <a:lstStyle/>
          <a:p>
            <a:fld id="{58FB4751-880F-D840-AAA9-3A15815CC996}" type="slidenum">
              <a:rPr lang="en-US" smtClean="0"/>
              <a:t>7</a:t>
            </a:fld>
            <a:endParaRPr lang="en-US" dirty="0"/>
          </a:p>
        </p:txBody>
      </p:sp>
      <p:sp>
        <p:nvSpPr>
          <p:cNvPr id="4" name="TextBox 3">
            <a:extLst>
              <a:ext uri="{FF2B5EF4-FFF2-40B4-BE49-F238E27FC236}">
                <a16:creationId xmlns:a16="http://schemas.microsoft.com/office/drawing/2014/main" id="{231B88D6-2DD6-2DB0-1335-429665CEF699}"/>
              </a:ext>
            </a:extLst>
          </p:cNvPr>
          <p:cNvSpPr txBox="1"/>
          <p:nvPr/>
        </p:nvSpPr>
        <p:spPr>
          <a:xfrm>
            <a:off x="3651452" y="2099972"/>
            <a:ext cx="2600587" cy="246221"/>
          </a:xfrm>
          <a:prstGeom prst="rect">
            <a:avLst/>
          </a:prstGeom>
          <a:noFill/>
        </p:spPr>
        <p:txBody>
          <a:bodyPr wrap="square" rtlCol="0">
            <a:spAutoFit/>
          </a:bodyPr>
          <a:lstStyle/>
          <a:p>
            <a:r>
              <a:rPr lang="en-US" sz="1000" dirty="0"/>
              <a:t>Shows where you are and steps to return</a:t>
            </a:r>
          </a:p>
        </p:txBody>
      </p:sp>
      <p:grpSp>
        <p:nvGrpSpPr>
          <p:cNvPr id="20" name="Group 19">
            <a:extLst>
              <a:ext uri="{FF2B5EF4-FFF2-40B4-BE49-F238E27FC236}">
                <a16:creationId xmlns:a16="http://schemas.microsoft.com/office/drawing/2014/main" id="{E0548322-A76A-9333-B720-A7571AA185B8}"/>
              </a:ext>
            </a:extLst>
          </p:cNvPr>
          <p:cNvGrpSpPr/>
          <p:nvPr/>
        </p:nvGrpSpPr>
        <p:grpSpPr>
          <a:xfrm>
            <a:off x="161925" y="305705"/>
            <a:ext cx="11801650" cy="5784925"/>
            <a:chOff x="161925" y="305705"/>
            <a:chExt cx="11801650" cy="5784925"/>
          </a:xfrm>
        </p:grpSpPr>
        <p:grpSp>
          <p:nvGrpSpPr>
            <p:cNvPr id="18" name="Group 17">
              <a:extLst>
                <a:ext uri="{FF2B5EF4-FFF2-40B4-BE49-F238E27FC236}">
                  <a16:creationId xmlns:a16="http://schemas.microsoft.com/office/drawing/2014/main" id="{A69881B4-ABD4-1757-E27F-34407E10FC29}"/>
                </a:ext>
              </a:extLst>
            </p:cNvPr>
            <p:cNvGrpSpPr/>
            <p:nvPr/>
          </p:nvGrpSpPr>
          <p:grpSpPr>
            <a:xfrm>
              <a:off x="161925" y="305705"/>
              <a:ext cx="10419832" cy="5784925"/>
              <a:chOff x="161925" y="305705"/>
              <a:chExt cx="10419832" cy="5784925"/>
            </a:xfrm>
          </p:grpSpPr>
          <p:grpSp>
            <p:nvGrpSpPr>
              <p:cNvPr id="5" name="Group 4">
                <a:extLst>
                  <a:ext uri="{FF2B5EF4-FFF2-40B4-BE49-F238E27FC236}">
                    <a16:creationId xmlns:a16="http://schemas.microsoft.com/office/drawing/2014/main" id="{64F8C94E-82D0-5831-E769-252F31729A27}"/>
                  </a:ext>
                </a:extLst>
              </p:cNvPr>
              <p:cNvGrpSpPr/>
              <p:nvPr/>
            </p:nvGrpSpPr>
            <p:grpSpPr>
              <a:xfrm>
                <a:off x="161925" y="305705"/>
                <a:ext cx="10419832" cy="5784925"/>
                <a:chOff x="161925" y="305705"/>
                <a:chExt cx="10419832" cy="5784925"/>
              </a:xfrm>
            </p:grpSpPr>
            <p:pic>
              <p:nvPicPr>
                <p:cNvPr id="7" name="Picture 6">
                  <a:extLst>
                    <a:ext uri="{FF2B5EF4-FFF2-40B4-BE49-F238E27FC236}">
                      <a16:creationId xmlns:a16="http://schemas.microsoft.com/office/drawing/2014/main" id="{9BE6A6F5-91C4-5877-9777-800A205FEE11}"/>
                    </a:ext>
                  </a:extLst>
                </p:cNvPr>
                <p:cNvPicPr>
                  <a:picLocks noChangeAspect="1"/>
                </p:cNvPicPr>
                <p:nvPr/>
              </p:nvPicPr>
              <p:blipFill>
                <a:blip r:embed="rId2"/>
                <a:stretch>
                  <a:fillRect/>
                </a:stretch>
              </p:blipFill>
              <p:spPr>
                <a:xfrm>
                  <a:off x="1610242" y="1528000"/>
                  <a:ext cx="8971515" cy="3801999"/>
                </a:xfrm>
                <a:prstGeom prst="rect">
                  <a:avLst/>
                </a:prstGeom>
              </p:spPr>
            </p:pic>
            <p:sp>
              <p:nvSpPr>
                <p:cNvPr id="11" name="TextBox 10">
                  <a:extLst>
                    <a:ext uri="{FF2B5EF4-FFF2-40B4-BE49-F238E27FC236}">
                      <a16:creationId xmlns:a16="http://schemas.microsoft.com/office/drawing/2014/main" id="{8750E7DE-76CA-8267-237F-AA89AD2CC0F1}"/>
                    </a:ext>
                  </a:extLst>
                </p:cNvPr>
                <p:cNvSpPr txBox="1"/>
                <p:nvPr/>
              </p:nvSpPr>
              <p:spPr>
                <a:xfrm>
                  <a:off x="161925" y="1666875"/>
                  <a:ext cx="1314450" cy="1569660"/>
                </a:xfrm>
                <a:prstGeom prst="rect">
                  <a:avLst/>
                </a:prstGeom>
                <a:noFill/>
              </p:spPr>
              <p:txBody>
                <a:bodyPr wrap="square" rtlCol="0">
                  <a:spAutoFit/>
                </a:bodyPr>
                <a:lstStyle/>
                <a:p>
                  <a:r>
                    <a:rPr lang="en-US" sz="1600" dirty="0"/>
                    <a:t>Month can be changed; shows YTD as of selected, auto selects current</a:t>
                  </a:r>
                </a:p>
              </p:txBody>
            </p:sp>
            <p:cxnSp>
              <p:nvCxnSpPr>
                <p:cNvPr id="13" name="Straight Arrow Connector 12">
                  <a:extLst>
                    <a:ext uri="{FF2B5EF4-FFF2-40B4-BE49-F238E27FC236}">
                      <a16:creationId xmlns:a16="http://schemas.microsoft.com/office/drawing/2014/main" id="{E5F098E2-D0F6-7AE7-4EB5-D7BFF0D47A44}"/>
                    </a:ext>
                  </a:extLst>
                </p:cNvPr>
                <p:cNvCxnSpPr>
                  <a:cxnSpLocks/>
                </p:cNvCxnSpPr>
                <p:nvPr/>
              </p:nvCxnSpPr>
              <p:spPr>
                <a:xfrm>
                  <a:off x="960032" y="3105150"/>
                  <a:ext cx="1230718" cy="2000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80F2788-2C03-F62F-5180-C3C5004D5459}"/>
                    </a:ext>
                  </a:extLst>
                </p:cNvPr>
                <p:cNvSpPr txBox="1"/>
                <p:nvPr/>
              </p:nvSpPr>
              <p:spPr>
                <a:xfrm>
                  <a:off x="3519485" y="305705"/>
                  <a:ext cx="5153025" cy="923330"/>
                </a:xfrm>
                <a:prstGeom prst="rect">
                  <a:avLst/>
                </a:prstGeom>
                <a:noFill/>
              </p:spPr>
              <p:txBody>
                <a:bodyPr wrap="square" rtlCol="0">
                  <a:spAutoFit/>
                </a:bodyPr>
                <a:lstStyle/>
                <a:p>
                  <a:r>
                    <a:rPr lang="en-US" dirty="0"/>
                    <a:t>Can view as Summary Budget Pool (totals by budget pool – Salary, Wages, etc…) or Summary by Obj. Code (each individual 4-digit code of expense detail)</a:t>
                  </a:r>
                </a:p>
              </p:txBody>
            </p:sp>
            <p:cxnSp>
              <p:nvCxnSpPr>
                <p:cNvPr id="19" name="Straight Arrow Connector 18">
                  <a:extLst>
                    <a:ext uri="{FF2B5EF4-FFF2-40B4-BE49-F238E27FC236}">
                      <a16:creationId xmlns:a16="http://schemas.microsoft.com/office/drawing/2014/main" id="{B146B7E8-95C7-2A22-FA22-A4493995A705}"/>
                    </a:ext>
                  </a:extLst>
                </p:cNvPr>
                <p:cNvCxnSpPr>
                  <a:cxnSpLocks/>
                </p:cNvCxnSpPr>
                <p:nvPr/>
              </p:nvCxnSpPr>
              <p:spPr>
                <a:xfrm>
                  <a:off x="3699545" y="1229035"/>
                  <a:ext cx="1317072" cy="20075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79DA117-83B3-DCCC-5241-7296BB7D6A00}"/>
                    </a:ext>
                  </a:extLst>
                </p:cNvPr>
                <p:cNvSpPr txBox="1"/>
                <p:nvPr/>
              </p:nvSpPr>
              <p:spPr>
                <a:xfrm>
                  <a:off x="1871661" y="5444299"/>
                  <a:ext cx="8448675" cy="646331"/>
                </a:xfrm>
                <a:prstGeom prst="rect">
                  <a:avLst/>
                </a:prstGeom>
                <a:noFill/>
              </p:spPr>
              <p:txBody>
                <a:bodyPr wrap="square" rtlCol="0">
                  <a:spAutoFit/>
                </a:bodyPr>
                <a:lstStyle/>
                <a:p>
                  <a:r>
                    <a:rPr lang="en-US" dirty="0"/>
                    <a:t>Each pool line reads left to right; Budget - Actual (CM Actual is already part of Actual, so it is excluded) - Encumbrance = Available. All the pool lines add downward to total available.</a:t>
                  </a:r>
                </a:p>
              </p:txBody>
            </p:sp>
            <p:cxnSp>
              <p:nvCxnSpPr>
                <p:cNvPr id="3" name="Straight Connector 2">
                  <a:extLst>
                    <a:ext uri="{FF2B5EF4-FFF2-40B4-BE49-F238E27FC236}">
                      <a16:creationId xmlns:a16="http://schemas.microsoft.com/office/drawing/2014/main" id="{A4E541B8-3989-9C82-C7D7-780CA89FB9B5}"/>
                    </a:ext>
                  </a:extLst>
                </p:cNvPr>
                <p:cNvCxnSpPr/>
                <p:nvPr/>
              </p:nvCxnSpPr>
              <p:spPr>
                <a:xfrm>
                  <a:off x="1610242" y="2223083"/>
                  <a:ext cx="208930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35A7B25-F2F5-E55B-8A89-F3C335F1C712}"/>
                  </a:ext>
                </a:extLst>
              </p:cNvPr>
              <p:cNvSpPr/>
              <p:nvPr/>
            </p:nvSpPr>
            <p:spPr>
              <a:xfrm>
                <a:off x="6778305" y="1515258"/>
                <a:ext cx="993885" cy="28402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58D5D252-1D04-8469-793F-CF835520404F}"/>
                </a:ext>
              </a:extLst>
            </p:cNvPr>
            <p:cNvSpPr txBox="1"/>
            <p:nvPr/>
          </p:nvSpPr>
          <p:spPr>
            <a:xfrm>
              <a:off x="10589346" y="1561363"/>
              <a:ext cx="1374229" cy="1569660"/>
            </a:xfrm>
            <a:prstGeom prst="rect">
              <a:avLst/>
            </a:prstGeom>
            <a:noFill/>
          </p:spPr>
          <p:txBody>
            <a:bodyPr wrap="square" rtlCol="0">
              <a:spAutoFit/>
            </a:bodyPr>
            <a:lstStyle/>
            <a:p>
              <a:r>
                <a:rPr lang="en-US" sz="1200" dirty="0"/>
                <a:t>Should you need to look at transactions for a previous FY, you can change the FY by selecting the fiscal year from the drop down and hitting ‘Set CC/FY’</a:t>
              </a:r>
            </a:p>
          </p:txBody>
        </p:sp>
        <p:cxnSp>
          <p:nvCxnSpPr>
            <p:cNvPr id="12" name="Straight Arrow Connector 11">
              <a:extLst>
                <a:ext uri="{FF2B5EF4-FFF2-40B4-BE49-F238E27FC236}">
                  <a16:creationId xmlns:a16="http://schemas.microsoft.com/office/drawing/2014/main" id="{E1BEE7A1-935A-315B-3675-0997461E0D8F}"/>
                </a:ext>
              </a:extLst>
            </p:cNvPr>
            <p:cNvCxnSpPr>
              <a:cxnSpLocks/>
            </p:cNvCxnSpPr>
            <p:nvPr/>
          </p:nvCxnSpPr>
          <p:spPr>
            <a:xfrm flipH="1" flipV="1">
              <a:off x="7818120" y="1657269"/>
              <a:ext cx="2771226" cy="5528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8515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
            <a:extLst>
              <a:ext uri="{FF2B5EF4-FFF2-40B4-BE49-F238E27FC236}">
                <a16:creationId xmlns:a16="http://schemas.microsoft.com/office/drawing/2014/main" id="{85F66A13-0DD3-0D61-E556-A73876311ECB}"/>
              </a:ext>
            </a:extLst>
          </p:cNvPr>
          <p:cNvSpPr>
            <a:spLocks noGrp="1"/>
          </p:cNvSpPr>
          <p:nvPr>
            <p:ph type="body" sz="half" idx="2"/>
          </p:nvPr>
        </p:nvSpPr>
        <p:spPr>
          <a:xfrm>
            <a:off x="538217" y="1887411"/>
            <a:ext cx="5766006" cy="4070729"/>
          </a:xfrm>
        </p:spPr>
        <p:txBody>
          <a:bodyPr>
            <a:normAutofit fontScale="92500" lnSpcReduction="10000"/>
          </a:bodyPr>
          <a:lstStyle/>
          <a:p>
            <a:r>
              <a:rPr lang="en-US" dirty="0"/>
              <a:t>If you spend a lot of time in a cluster of accounts and want to be able to see a quick balance of them all at once, you can create ‘My Accounts’ lists. </a:t>
            </a:r>
          </a:p>
          <a:p>
            <a:endParaRPr lang="en-US" dirty="0"/>
          </a:p>
          <a:p>
            <a:r>
              <a:rPr lang="en-US" b="1" dirty="0"/>
              <a:t>Go to FRS&gt;Account&gt;My Accounts</a:t>
            </a:r>
          </a:p>
          <a:p>
            <a:endParaRPr lang="en-US" dirty="0"/>
          </a:p>
          <a:p>
            <a:r>
              <a:rPr lang="en-US" dirty="0"/>
              <a:t>Type in the group name of the accounts you want to view and hit ‘Add New List’. Make sure that new account name is selected under the ‘Active Account List:’ drop down menu and go to the search tab. </a:t>
            </a:r>
          </a:p>
          <a:p>
            <a:endParaRPr lang="en-US" dirty="0"/>
          </a:p>
          <a:p>
            <a:r>
              <a:rPr lang="en-US" dirty="0"/>
              <a:t>Search to find the accounts you want on the list and click the check box to the far right of the account line. Hit ‘Add’. Do this all at once or each individual until all your accounts have been added. </a:t>
            </a:r>
          </a:p>
          <a:p>
            <a:endParaRPr lang="en-US" dirty="0"/>
          </a:p>
          <a:p>
            <a:r>
              <a:rPr lang="en-US" dirty="0"/>
              <a:t>You should then be able to go back over to the ‘My Accounts’ tab and see all your accounts listed.</a:t>
            </a:r>
          </a:p>
        </p:txBody>
      </p:sp>
      <p:sp>
        <p:nvSpPr>
          <p:cNvPr id="3" name="Title 2">
            <a:extLst>
              <a:ext uri="{FF2B5EF4-FFF2-40B4-BE49-F238E27FC236}">
                <a16:creationId xmlns:a16="http://schemas.microsoft.com/office/drawing/2014/main" id="{79D4ADC4-01B6-AA8C-9B56-49464B100BE3}"/>
              </a:ext>
            </a:extLst>
          </p:cNvPr>
          <p:cNvSpPr>
            <a:spLocks noGrp="1"/>
          </p:cNvSpPr>
          <p:nvPr>
            <p:ph type="title"/>
          </p:nvPr>
        </p:nvSpPr>
        <p:spPr>
          <a:xfrm>
            <a:off x="576071" y="704088"/>
            <a:ext cx="9144000" cy="676656"/>
          </a:xfrm>
        </p:spPr>
        <p:txBody>
          <a:bodyPr anchor="b">
            <a:noAutofit/>
          </a:bodyPr>
          <a:lstStyle/>
          <a:p>
            <a:r>
              <a:rPr lang="en-US" dirty="0"/>
              <a:t>My Accounts List(s)</a:t>
            </a:r>
          </a:p>
        </p:txBody>
      </p:sp>
      <p:sp>
        <p:nvSpPr>
          <p:cNvPr id="10" name="Footer Placeholder 9">
            <a:extLst>
              <a:ext uri="{FF2B5EF4-FFF2-40B4-BE49-F238E27FC236}">
                <a16:creationId xmlns:a16="http://schemas.microsoft.com/office/drawing/2014/main" id="{82FD26C8-DDA8-0DEF-7755-A3B2D24E4008}"/>
              </a:ext>
            </a:extLst>
          </p:cNvPr>
          <p:cNvSpPr>
            <a:spLocks noGrp="1"/>
          </p:cNvSpPr>
          <p:nvPr>
            <p:ph type="ftr" sz="quarter" idx="11"/>
          </p:nvPr>
        </p:nvSpPr>
        <p:spPr/>
        <p:txBody>
          <a:bodyPr/>
          <a:lstStyle/>
          <a:p>
            <a:r>
              <a:rPr lang="en-US" dirty="0"/>
              <a:t>Canopy 101</a:t>
            </a:r>
          </a:p>
        </p:txBody>
      </p:sp>
      <p:sp>
        <p:nvSpPr>
          <p:cNvPr id="11" name="Slide Number Placeholder 10">
            <a:extLst>
              <a:ext uri="{FF2B5EF4-FFF2-40B4-BE49-F238E27FC236}">
                <a16:creationId xmlns:a16="http://schemas.microsoft.com/office/drawing/2014/main" id="{C5A62DC9-47FC-F90D-FE7E-951CE94A24A0}"/>
              </a:ext>
            </a:extLst>
          </p:cNvPr>
          <p:cNvSpPr>
            <a:spLocks noGrp="1"/>
          </p:cNvSpPr>
          <p:nvPr>
            <p:ph type="sldNum" sz="quarter" idx="12"/>
          </p:nvPr>
        </p:nvSpPr>
        <p:spPr/>
        <p:txBody>
          <a:bodyPr/>
          <a:lstStyle/>
          <a:p>
            <a:fld id="{58FB4751-880F-D840-AAA9-3A15815CC996}" type="slidenum">
              <a:rPr lang="en-US" smtClean="0"/>
              <a:t>8</a:t>
            </a:fld>
            <a:endParaRPr lang="en-US" dirty="0"/>
          </a:p>
        </p:txBody>
      </p:sp>
      <p:grpSp>
        <p:nvGrpSpPr>
          <p:cNvPr id="13" name="Group 12">
            <a:extLst>
              <a:ext uri="{FF2B5EF4-FFF2-40B4-BE49-F238E27FC236}">
                <a16:creationId xmlns:a16="http://schemas.microsoft.com/office/drawing/2014/main" id="{324C0B53-3C38-20F9-ACD3-C82619BA9023}"/>
              </a:ext>
            </a:extLst>
          </p:cNvPr>
          <p:cNvGrpSpPr/>
          <p:nvPr/>
        </p:nvGrpSpPr>
        <p:grpSpPr>
          <a:xfrm>
            <a:off x="6881758" y="1832038"/>
            <a:ext cx="4772025" cy="4181475"/>
            <a:chOff x="6734178" y="1650452"/>
            <a:chExt cx="4772025" cy="4181475"/>
          </a:xfrm>
        </p:grpSpPr>
        <p:pic>
          <p:nvPicPr>
            <p:cNvPr id="4" name="Picture 3">
              <a:extLst>
                <a:ext uri="{FF2B5EF4-FFF2-40B4-BE49-F238E27FC236}">
                  <a16:creationId xmlns:a16="http://schemas.microsoft.com/office/drawing/2014/main" id="{42B429DB-4842-D8F4-34DA-713D1F661A77}"/>
                </a:ext>
              </a:extLst>
            </p:cNvPr>
            <p:cNvPicPr>
              <a:picLocks noChangeAspect="1"/>
            </p:cNvPicPr>
            <p:nvPr/>
          </p:nvPicPr>
          <p:blipFill>
            <a:blip r:embed="rId2"/>
            <a:stretch>
              <a:fillRect/>
            </a:stretch>
          </p:blipFill>
          <p:spPr>
            <a:xfrm>
              <a:off x="6734178" y="1650452"/>
              <a:ext cx="4772025" cy="4181475"/>
            </a:xfrm>
            <a:prstGeom prst="rect">
              <a:avLst/>
            </a:prstGeom>
          </p:spPr>
        </p:pic>
        <p:cxnSp>
          <p:nvCxnSpPr>
            <p:cNvPr id="6" name="Straight Connector 5">
              <a:extLst>
                <a:ext uri="{FF2B5EF4-FFF2-40B4-BE49-F238E27FC236}">
                  <a16:creationId xmlns:a16="http://schemas.microsoft.com/office/drawing/2014/main" id="{E5A48945-B8FA-6E62-E022-4B0170732BB8}"/>
                </a:ext>
              </a:extLst>
            </p:cNvPr>
            <p:cNvCxnSpPr/>
            <p:nvPr/>
          </p:nvCxnSpPr>
          <p:spPr>
            <a:xfrm>
              <a:off x="7912359" y="2295331"/>
              <a:ext cx="3079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3AC9D2-37F9-B68E-D028-62196D7A5ED6}"/>
                </a:ext>
              </a:extLst>
            </p:cNvPr>
            <p:cNvCxnSpPr>
              <a:cxnSpLocks/>
            </p:cNvCxnSpPr>
            <p:nvPr/>
          </p:nvCxnSpPr>
          <p:spPr>
            <a:xfrm>
              <a:off x="8066314" y="3034961"/>
              <a:ext cx="5995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825EFC5-34B9-FBA0-F603-2A2B2F6CC929}"/>
                </a:ext>
              </a:extLst>
            </p:cNvPr>
            <p:cNvCxnSpPr>
              <a:cxnSpLocks/>
            </p:cNvCxnSpPr>
            <p:nvPr/>
          </p:nvCxnSpPr>
          <p:spPr>
            <a:xfrm>
              <a:off x="9927115" y="3806748"/>
              <a:ext cx="8527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2853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82FD26C8-DDA8-0DEF-7755-A3B2D24E4008}"/>
              </a:ext>
            </a:extLst>
          </p:cNvPr>
          <p:cNvSpPr>
            <a:spLocks noGrp="1"/>
          </p:cNvSpPr>
          <p:nvPr>
            <p:ph type="ftr" sz="quarter" idx="11"/>
          </p:nvPr>
        </p:nvSpPr>
        <p:spPr/>
        <p:txBody>
          <a:bodyPr/>
          <a:lstStyle/>
          <a:p>
            <a:r>
              <a:rPr lang="en-US" dirty="0"/>
              <a:t>Canopy 101</a:t>
            </a:r>
          </a:p>
        </p:txBody>
      </p:sp>
      <p:sp>
        <p:nvSpPr>
          <p:cNvPr id="11" name="Slide Number Placeholder 10">
            <a:extLst>
              <a:ext uri="{FF2B5EF4-FFF2-40B4-BE49-F238E27FC236}">
                <a16:creationId xmlns:a16="http://schemas.microsoft.com/office/drawing/2014/main" id="{C5A62DC9-47FC-F90D-FE7E-951CE94A24A0}"/>
              </a:ext>
            </a:extLst>
          </p:cNvPr>
          <p:cNvSpPr>
            <a:spLocks noGrp="1"/>
          </p:cNvSpPr>
          <p:nvPr>
            <p:ph type="sldNum" sz="quarter" idx="12"/>
          </p:nvPr>
        </p:nvSpPr>
        <p:spPr/>
        <p:txBody>
          <a:bodyPr/>
          <a:lstStyle/>
          <a:p>
            <a:fld id="{58FB4751-880F-D840-AAA9-3A15815CC996}" type="slidenum">
              <a:rPr lang="en-US" smtClean="0"/>
              <a:t>9</a:t>
            </a:fld>
            <a:endParaRPr lang="en-US" dirty="0"/>
          </a:p>
        </p:txBody>
      </p:sp>
      <p:grpSp>
        <p:nvGrpSpPr>
          <p:cNvPr id="9" name="Group 8">
            <a:extLst>
              <a:ext uri="{FF2B5EF4-FFF2-40B4-BE49-F238E27FC236}">
                <a16:creationId xmlns:a16="http://schemas.microsoft.com/office/drawing/2014/main" id="{1478C958-315D-5A8D-D489-47CA7A1D8517}"/>
              </a:ext>
            </a:extLst>
          </p:cNvPr>
          <p:cNvGrpSpPr/>
          <p:nvPr/>
        </p:nvGrpSpPr>
        <p:grpSpPr>
          <a:xfrm>
            <a:off x="251510" y="82296"/>
            <a:ext cx="11763706" cy="6151123"/>
            <a:chOff x="251510" y="82296"/>
            <a:chExt cx="11763706" cy="6151123"/>
          </a:xfrm>
        </p:grpSpPr>
        <p:grpSp>
          <p:nvGrpSpPr>
            <p:cNvPr id="14" name="Group 13">
              <a:extLst>
                <a:ext uri="{FF2B5EF4-FFF2-40B4-BE49-F238E27FC236}">
                  <a16:creationId xmlns:a16="http://schemas.microsoft.com/office/drawing/2014/main" id="{69BE6EF2-9318-33A9-8DC6-917FDAED9FCE}"/>
                </a:ext>
              </a:extLst>
            </p:cNvPr>
            <p:cNvGrpSpPr/>
            <p:nvPr/>
          </p:nvGrpSpPr>
          <p:grpSpPr>
            <a:xfrm>
              <a:off x="251510" y="82296"/>
              <a:ext cx="11763706" cy="6151123"/>
              <a:chOff x="251511" y="82296"/>
              <a:chExt cx="11763706" cy="6151123"/>
            </a:xfrm>
          </p:grpSpPr>
          <p:pic>
            <p:nvPicPr>
              <p:cNvPr id="7" name="Picture 6">
                <a:extLst>
                  <a:ext uri="{FF2B5EF4-FFF2-40B4-BE49-F238E27FC236}">
                    <a16:creationId xmlns:a16="http://schemas.microsoft.com/office/drawing/2014/main" id="{EAE7BC36-9EB3-DB43-BFF1-7956686057EE}"/>
                  </a:ext>
                </a:extLst>
              </p:cNvPr>
              <p:cNvPicPr>
                <a:picLocks noChangeAspect="1"/>
              </p:cNvPicPr>
              <p:nvPr/>
            </p:nvPicPr>
            <p:blipFill>
              <a:blip r:embed="rId2"/>
              <a:stretch>
                <a:fillRect/>
              </a:stretch>
            </p:blipFill>
            <p:spPr>
              <a:xfrm>
                <a:off x="1945929" y="82296"/>
                <a:ext cx="8300141" cy="6151123"/>
              </a:xfrm>
              <a:prstGeom prst="rect">
                <a:avLst/>
              </a:prstGeom>
            </p:spPr>
          </p:pic>
          <p:sp>
            <p:nvSpPr>
              <p:cNvPr id="2" name="Rectangle 1">
                <a:extLst>
                  <a:ext uri="{FF2B5EF4-FFF2-40B4-BE49-F238E27FC236}">
                    <a16:creationId xmlns:a16="http://schemas.microsoft.com/office/drawing/2014/main" id="{171E60F8-CB94-77D2-1A3D-44706066BAE2}"/>
                  </a:ext>
                </a:extLst>
              </p:cNvPr>
              <p:cNvSpPr/>
              <p:nvPr/>
            </p:nvSpPr>
            <p:spPr>
              <a:xfrm>
                <a:off x="2021747" y="5721292"/>
                <a:ext cx="3347207" cy="5121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83CE470-8774-746D-F267-5260F7F3DC43}"/>
                  </a:ext>
                </a:extLst>
              </p:cNvPr>
              <p:cNvSpPr/>
              <p:nvPr/>
            </p:nvSpPr>
            <p:spPr>
              <a:xfrm>
                <a:off x="3969391" y="1317072"/>
                <a:ext cx="2716635" cy="2097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71B5E95-2B67-0939-907B-10A884B11632}"/>
                  </a:ext>
                </a:extLst>
              </p:cNvPr>
              <p:cNvSpPr txBox="1"/>
              <p:nvPr/>
            </p:nvSpPr>
            <p:spPr>
              <a:xfrm>
                <a:off x="251511" y="267772"/>
                <a:ext cx="1635853" cy="2308324"/>
              </a:xfrm>
              <a:prstGeom prst="rect">
                <a:avLst/>
              </a:prstGeom>
              <a:noFill/>
            </p:spPr>
            <p:txBody>
              <a:bodyPr wrap="square" rtlCol="0">
                <a:spAutoFit/>
              </a:bodyPr>
              <a:lstStyle/>
              <a:p>
                <a:r>
                  <a:rPr lang="en-US" sz="1600" dirty="0"/>
                  <a:t>Active Account List drop down; make sure the list you want to see the accounts under is selected before moving over to the search tab.</a:t>
                </a:r>
              </a:p>
            </p:txBody>
          </p:sp>
          <p:cxnSp>
            <p:nvCxnSpPr>
              <p:cNvPr id="6" name="Straight Arrow Connector 5">
                <a:extLst>
                  <a:ext uri="{FF2B5EF4-FFF2-40B4-BE49-F238E27FC236}">
                    <a16:creationId xmlns:a16="http://schemas.microsoft.com/office/drawing/2014/main" id="{206480C9-83F7-D8C3-B227-89829993788D}"/>
                  </a:ext>
                </a:extLst>
              </p:cNvPr>
              <p:cNvCxnSpPr/>
              <p:nvPr/>
            </p:nvCxnSpPr>
            <p:spPr>
              <a:xfrm>
                <a:off x="1744910" y="1421934"/>
                <a:ext cx="208885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067BD7-B92B-AAD5-75BB-536B20F03C07}"/>
                  </a:ext>
                </a:extLst>
              </p:cNvPr>
              <p:cNvSpPr txBox="1"/>
              <p:nvPr/>
            </p:nvSpPr>
            <p:spPr>
              <a:xfrm>
                <a:off x="285385" y="5402422"/>
                <a:ext cx="1736362" cy="830997"/>
              </a:xfrm>
              <a:prstGeom prst="rect">
                <a:avLst/>
              </a:prstGeom>
              <a:noFill/>
            </p:spPr>
            <p:txBody>
              <a:bodyPr wrap="square" rtlCol="0">
                <a:spAutoFit/>
              </a:bodyPr>
              <a:lstStyle/>
              <a:p>
                <a:r>
                  <a:rPr lang="en-US" sz="1600" dirty="0"/>
                  <a:t>Section to type in new list name and hit ‘Add New List”</a:t>
                </a:r>
              </a:p>
            </p:txBody>
          </p:sp>
          <p:sp>
            <p:nvSpPr>
              <p:cNvPr id="12" name="Rectangle 11">
                <a:extLst>
                  <a:ext uri="{FF2B5EF4-FFF2-40B4-BE49-F238E27FC236}">
                    <a16:creationId xmlns:a16="http://schemas.microsoft.com/office/drawing/2014/main" id="{831BF44F-32C9-5F31-8C23-937178A8E815}"/>
                  </a:ext>
                </a:extLst>
              </p:cNvPr>
              <p:cNvSpPr/>
              <p:nvPr/>
            </p:nvSpPr>
            <p:spPr>
              <a:xfrm>
                <a:off x="8640661" y="1526796"/>
                <a:ext cx="662730" cy="7214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9CD6AC9-C573-6054-3496-114A54A2EF5C}"/>
                  </a:ext>
                </a:extLst>
              </p:cNvPr>
              <p:cNvSpPr txBox="1"/>
              <p:nvPr/>
            </p:nvSpPr>
            <p:spPr>
              <a:xfrm>
                <a:off x="10246071" y="1526796"/>
                <a:ext cx="1769146" cy="4524315"/>
              </a:xfrm>
              <a:prstGeom prst="rect">
                <a:avLst/>
              </a:prstGeom>
              <a:noFill/>
            </p:spPr>
            <p:txBody>
              <a:bodyPr wrap="square" rtlCol="0">
                <a:spAutoFit/>
              </a:bodyPr>
              <a:lstStyle/>
              <a:p>
                <a:r>
                  <a:rPr lang="en-US" sz="1600" dirty="0"/>
                  <a:t>Net BBA is your available balance as of the day you’re viewing your list. </a:t>
                </a:r>
              </a:p>
              <a:p>
                <a:endParaRPr lang="en-US" sz="1600" dirty="0"/>
              </a:p>
              <a:p>
                <a:r>
                  <a:rPr lang="en-US" sz="1600" dirty="0"/>
                  <a:t>From this list you can click on the blue underlined account and go directly to the account summary. You can also click on the download icon to download into excel that day's available balance for the selected list of accounts. </a:t>
                </a:r>
              </a:p>
            </p:txBody>
          </p:sp>
        </p:grpSp>
        <p:sp>
          <p:nvSpPr>
            <p:cNvPr id="5" name="Rectangle 4">
              <a:extLst>
                <a:ext uri="{FF2B5EF4-FFF2-40B4-BE49-F238E27FC236}">
                  <a16:creationId xmlns:a16="http://schemas.microsoft.com/office/drawing/2014/main" id="{67924CDE-266D-3176-0EDA-3EBCCB340B31}"/>
                </a:ext>
              </a:extLst>
            </p:cNvPr>
            <p:cNvSpPr/>
            <p:nvPr/>
          </p:nvSpPr>
          <p:spPr>
            <a:xfrm>
              <a:off x="9902120" y="1224793"/>
              <a:ext cx="343949" cy="30200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3208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6F7A4518-677F-49D0-AD76-8F0F7DEFB1E5}"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{507FBEF4-55A8-4E45-B14A-D0F231DF7B52}tf11964407_win32</Template>
  <TotalTime>58678</TotalTime>
  <Words>1674</Words>
  <Application>Microsoft Office PowerPoint</Application>
  <PresentationFormat>Widescreen</PresentationFormat>
  <Paragraphs>169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Courier New</vt:lpstr>
      <vt:lpstr>Gill Sans Nova</vt:lpstr>
      <vt:lpstr>Gill Sans Nova Light</vt:lpstr>
      <vt:lpstr>Sagona Book</vt:lpstr>
      <vt:lpstr>Office Theme</vt:lpstr>
      <vt:lpstr>Canopy 101</vt:lpstr>
      <vt:lpstr>Access</vt:lpstr>
      <vt:lpstr>What is Canopy?</vt:lpstr>
      <vt:lpstr>Account Search</vt:lpstr>
      <vt:lpstr>Summary &amp; Transactions</vt:lpstr>
      <vt:lpstr>Understanding what you see</vt:lpstr>
      <vt:lpstr>PowerPoint Presentation</vt:lpstr>
      <vt:lpstr>My Accounts List(s)</vt:lpstr>
      <vt:lpstr>PowerPoint Presentation</vt:lpstr>
      <vt:lpstr>PowerPoint Presentation</vt:lpstr>
      <vt:lpstr>Payroll</vt:lpstr>
      <vt:lpstr>PowerPoint Presentation</vt:lpstr>
      <vt:lpstr>Account Recons</vt:lpstr>
      <vt:lpstr>Additional Information</vt:lpstr>
      <vt:lpstr>Help</vt:lpstr>
      <vt:lpstr>Helpful Links</vt:lpstr>
    </vt:vector>
  </TitlesOfParts>
  <Company>TAMUT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Canopy 101</dc:title>
  <dc:creator>Kendal Howe</dc:creator>
  <cp:lastModifiedBy>Kendal Howe</cp:lastModifiedBy>
  <cp:revision>1</cp:revision>
  <dcterms:created xsi:type="dcterms:W3CDTF">2023-03-06T20:10:06Z</dcterms:created>
  <dcterms:modified xsi:type="dcterms:W3CDTF">2023-09-22T20:16:26Z</dcterms:modified>
</cp:coreProperties>
</file>